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1C60B-A4EF-447F-B961-491383EE1F21}" v="9" dt="2021-10-11T13:47:0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a Banks" userId="9293182f3fb426e6" providerId="LiveId" clId="{ECD1C60B-A4EF-447F-B961-491383EE1F21}"/>
    <pc:docChg chg="undo custSel addSld delSld modSld sldOrd">
      <pc:chgData name="Celia Banks" userId="9293182f3fb426e6" providerId="LiveId" clId="{ECD1C60B-A4EF-447F-B961-491383EE1F21}" dt="2021-10-11T13:51:02.756" v="284" actId="6549"/>
      <pc:docMkLst>
        <pc:docMk/>
      </pc:docMkLst>
      <pc:sldChg chg="addSp delSp modSp mod">
        <pc:chgData name="Celia Banks" userId="9293182f3fb426e6" providerId="LiveId" clId="{ECD1C60B-A4EF-447F-B961-491383EE1F21}" dt="2021-10-11T13:47:40.532" v="215" actId="1076"/>
        <pc:sldMkLst>
          <pc:docMk/>
          <pc:sldMk cId="3270879390" sldId="256"/>
        </pc:sldMkLst>
        <pc:spChg chg="mo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" creationId="{F3294CE1-6C2E-4F8E-9A87-2227F43EC201}"/>
          </ac:spMkLst>
        </pc:spChg>
        <pc:spChg chg="mod">
          <ac:chgData name="Celia Banks" userId="9293182f3fb426e6" providerId="LiveId" clId="{ECD1C60B-A4EF-447F-B961-491383EE1F21}" dt="2021-10-11T13:43:43.908" v="193" actId="121"/>
          <ac:spMkLst>
            <pc:docMk/>
            <pc:sldMk cId="3270879390" sldId="256"/>
            <ac:spMk id="3" creationId="{3F05B10C-1DE7-4CEB-8088-76B710522093}"/>
          </ac:spMkLst>
        </pc:spChg>
        <pc:spChg chg="add mod">
          <ac:chgData name="Celia Banks" userId="9293182f3fb426e6" providerId="LiveId" clId="{ECD1C60B-A4EF-447F-B961-491383EE1F21}" dt="2021-10-11T13:47:40.532" v="215" actId="1076"/>
          <ac:spMkLst>
            <pc:docMk/>
            <pc:sldMk cId="3270879390" sldId="256"/>
            <ac:spMk id="5" creationId="{A49A28DC-7CF3-460C-9080-D19D2C5622DC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8" creationId="{C66F2F30-5DC0-44A0-BFA6-E12F46ED16DA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0" creationId="{85872F57-7F42-4F97-8391-DDC8D0054C03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2" creationId="{04DC2037-48A0-4F22-B9D4-8EAEBC780AB4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4" creationId="{0006CBFD-ADA0-43D1-9332-9C34CA1C76ED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6" creationId="{2B931666-F28F-45F3-A074-66D2272D580B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18" creationId="{F6EF57EF-D042-41D3-83E8-41A1FE6C11EB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19" creationId="{D00A59BB-A268-4F3E-9D41-CA265AF16870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0" creationId="{63794DCE-9D34-40DF-AB3F-06DA8ACCDA97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1" creationId="{E91DC736-0EF8-4F87-9146-EBF1D2EE4D3D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2" creationId="{45006452-918C-4282-A72C-C9692B669104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3" creationId="{097CD68E-23E3-4007-8847-CD0944C4F7BE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4" creationId="{E91DC736-0EF8-4F87-9146-EBF1D2EE4D3D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5" creationId="{AF2F604E-43BE-4DC3-B983-E071523364F8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6" creationId="{097CD68E-23E3-4007-8847-CD0944C4F7BE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7" creationId="{08C9B587-E65E-4B52-B37C-ABEBB6E87928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28" creationId="{B81933D1-5615-42C7-9C0B-4EB7105CCE2D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29" creationId="{20D5D19D-0789-4518-B5DC-D47ADF69D25A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30" creationId="{19C9EAEA-39D0-4B0E-A0EB-51E7B26740B1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32" creationId="{AF2F604E-43BE-4DC3-B983-E071523364F8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33" creationId="{08C9B587-E65E-4B52-B37C-ABEBB6E87928}"/>
          </ac:spMkLst>
        </pc:spChg>
        <pc:grpChg chg="add del">
          <ac:chgData name="Celia Banks" userId="9293182f3fb426e6" providerId="LiveId" clId="{ECD1C60B-A4EF-447F-B961-491383EE1F21}" dt="2021-10-11T13:42:57.176" v="188" actId="26606"/>
          <ac:grpSpMkLst>
            <pc:docMk/>
            <pc:sldMk cId="3270879390" sldId="256"/>
            <ac:grpSpMk id="31" creationId="{032D8612-31EB-44CF-A1D0-14FD4C705424}"/>
          </ac:grpSpMkLst>
        </pc:grpChg>
        <pc:picChg chg="add mod ord">
          <ac:chgData name="Celia Banks" userId="9293182f3fb426e6" providerId="LiveId" clId="{ECD1C60B-A4EF-447F-B961-491383EE1F21}" dt="2021-10-11T13:44:05.961" v="194" actId="14100"/>
          <ac:picMkLst>
            <pc:docMk/>
            <pc:sldMk cId="3270879390" sldId="256"/>
            <ac:picMk id="4" creationId="{5BF548DA-FD41-4F6F-BE7F-6F363407F7BE}"/>
          </ac:picMkLst>
        </pc:picChg>
      </pc:sldChg>
      <pc:sldChg chg="addSp delSp modSp mod ord">
        <pc:chgData name="Celia Banks" userId="9293182f3fb426e6" providerId="LiveId" clId="{ECD1C60B-A4EF-447F-B961-491383EE1F21}" dt="2021-10-11T13:48:32.500" v="222" actId="20577"/>
        <pc:sldMkLst>
          <pc:docMk/>
          <pc:sldMk cId="3550632521" sldId="259"/>
        </pc:sldMkLst>
        <pc:spChg chg="mod">
          <ac:chgData name="Celia Banks" userId="9293182f3fb426e6" providerId="LiveId" clId="{ECD1C60B-A4EF-447F-B961-491383EE1F21}" dt="2021-10-11T13:48:32.500" v="222" actId="20577"/>
          <ac:spMkLst>
            <pc:docMk/>
            <pc:sldMk cId="3550632521" sldId="259"/>
            <ac:spMk id="2" creationId="{2D34C920-C402-4391-8123-8C4B6D18019E}"/>
          </ac:spMkLst>
        </pc:spChg>
        <pc:spChg chg="del mod">
          <ac:chgData name="Celia Banks" userId="9293182f3fb426e6" providerId="LiveId" clId="{ECD1C60B-A4EF-447F-B961-491383EE1F21}" dt="2021-10-11T13:32:01.956" v="7" actId="478"/>
          <ac:spMkLst>
            <pc:docMk/>
            <pc:sldMk cId="3550632521" sldId="259"/>
            <ac:spMk id="3" creationId="{13C8CDC2-0F00-4304-AB6F-DBB715A99593}"/>
          </ac:spMkLst>
        </pc:spChg>
        <pc:spChg chg="add del">
          <ac:chgData name="Celia Banks" userId="9293182f3fb426e6" providerId="LiveId" clId="{ECD1C60B-A4EF-447F-B961-491383EE1F21}" dt="2021-10-11T13:31:36.222" v="4"/>
          <ac:spMkLst>
            <pc:docMk/>
            <pc:sldMk cId="3550632521" sldId="259"/>
            <ac:spMk id="6" creationId="{08C956CF-43D7-4CBB-9DD4-8067C7D3F449}"/>
          </ac:spMkLst>
        </pc:spChg>
        <pc:spChg chg="add del mod">
          <ac:chgData name="Celia Banks" userId="9293182f3fb426e6" providerId="LiveId" clId="{ECD1C60B-A4EF-447F-B961-491383EE1F21}" dt="2021-10-11T13:32:06.739" v="8" actId="478"/>
          <ac:spMkLst>
            <pc:docMk/>
            <pc:sldMk cId="3550632521" sldId="259"/>
            <ac:spMk id="9" creationId="{A4934466-AE9D-46EA-88DA-978854569942}"/>
          </ac:spMkLst>
        </pc:spChg>
        <pc:spChg chg="add mod">
          <ac:chgData name="Celia Banks" userId="9293182f3fb426e6" providerId="LiveId" clId="{ECD1C60B-A4EF-447F-B961-491383EE1F21}" dt="2021-10-11T13:39:19.506" v="178" actId="20577"/>
          <ac:spMkLst>
            <pc:docMk/>
            <pc:sldMk cId="3550632521" sldId="259"/>
            <ac:spMk id="12" creationId="{EF243702-421E-4050-82EE-51AB8371440B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26" creationId="{6ECA6DCB-B7E1-40A9-9524-540C6DA40B1B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2" creationId="{3873B707-463F-40B0-8227-E8CC6C67EB25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4" creationId="{C13237C8-E62C-4F0D-A318-BD6FB6C2D138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6" creationId="{19C9EAEA-39D0-4B0E-A0EB-51E7B26740B1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8" creationId="{8CB5D2D7-DF65-4E86-BFBA-FFB9B5ACEB64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3" creationId="{117AB3D3-3C9C-4DED-809A-78734805B895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5" creationId="{3A9A4357-BD1D-4622-A4FE-766E6AB8DE84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7" creationId="{E659831F-0D9A-4C63-9EBB-8435B85A440F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9" creationId="{E6995CE5-F890-4ABA-82A2-26507CE8D2A3}"/>
          </ac:spMkLst>
        </pc:spChg>
        <pc:grpChg chg="del">
          <ac:chgData name="Celia Banks" userId="9293182f3fb426e6" providerId="LiveId" clId="{ECD1C60B-A4EF-447F-B961-491383EE1F21}" dt="2021-10-11T13:31:45.709" v="6" actId="26606"/>
          <ac:grpSpMkLst>
            <pc:docMk/>
            <pc:sldMk cId="3550632521" sldId="259"/>
            <ac:grpSpMk id="28" creationId="{1DE889C7-FAD6-4397-98E2-05D503484459}"/>
          </ac:grpSpMkLst>
        </pc:grpChg>
        <pc:picChg chg="del">
          <ac:chgData name="Celia Banks" userId="9293182f3fb426e6" providerId="LiveId" clId="{ECD1C60B-A4EF-447F-B961-491383EE1F21}" dt="2021-10-11T13:31:31.989" v="2" actId="478"/>
          <ac:picMkLst>
            <pc:docMk/>
            <pc:sldMk cId="3550632521" sldId="259"/>
            <ac:picMk id="4" creationId="{517DF6C6-D5FE-46D0-88FF-3D6CEFC477EC}"/>
          </ac:picMkLst>
        </pc:picChg>
        <pc:picChg chg="del">
          <ac:chgData name="Celia Banks" userId="9293182f3fb426e6" providerId="LiveId" clId="{ECD1C60B-A4EF-447F-B961-491383EE1F21}" dt="2021-10-11T13:31:29.363" v="1" actId="478"/>
          <ac:picMkLst>
            <pc:docMk/>
            <pc:sldMk cId="3550632521" sldId="259"/>
            <ac:picMk id="5" creationId="{DC65C052-FB07-4970-9740-5455ECF80EAD}"/>
          </ac:picMkLst>
        </pc:picChg>
        <pc:picChg chg="add del mod">
          <ac:chgData name="Celia Banks" userId="9293182f3fb426e6" providerId="LiveId" clId="{ECD1C60B-A4EF-447F-B961-491383EE1F21}" dt="2021-10-11T13:33:46.369" v="17" actId="478"/>
          <ac:picMkLst>
            <pc:docMk/>
            <pc:sldMk cId="3550632521" sldId="259"/>
            <ac:picMk id="7" creationId="{C5BE3913-FCA9-460A-A589-3ABE78529CFF}"/>
          </ac:picMkLst>
        </pc:picChg>
        <pc:picChg chg="add mod ord">
          <ac:chgData name="Celia Banks" userId="9293182f3fb426e6" providerId="LiveId" clId="{ECD1C60B-A4EF-447F-B961-491383EE1F21}" dt="2021-10-11T13:36:48.831" v="89" actId="166"/>
          <ac:picMkLst>
            <pc:docMk/>
            <pc:sldMk cId="3550632521" sldId="259"/>
            <ac:picMk id="10" creationId="{0ABCFFA1-AD9D-473B-99F1-523F70A4B82A}"/>
          </ac:picMkLst>
        </pc:picChg>
        <pc:picChg chg="add mod">
          <ac:chgData name="Celia Banks" userId="9293182f3fb426e6" providerId="LiveId" clId="{ECD1C60B-A4EF-447F-B961-491383EE1F21}" dt="2021-10-11T13:36:10.530" v="32" actId="1076"/>
          <ac:picMkLst>
            <pc:docMk/>
            <pc:sldMk cId="3550632521" sldId="259"/>
            <ac:picMk id="11" creationId="{612DE33B-37B3-4366-BFD3-99EBE164C254}"/>
          </ac:picMkLst>
        </pc:picChg>
      </pc:sldChg>
      <pc:sldChg chg="modSp add mod ord">
        <pc:chgData name="Celia Banks" userId="9293182f3fb426e6" providerId="LiveId" clId="{ECD1C60B-A4EF-447F-B961-491383EE1F21}" dt="2021-10-11T13:39:53.956" v="180" actId="1076"/>
        <pc:sldMkLst>
          <pc:docMk/>
          <pc:sldMk cId="4066931203" sldId="260"/>
        </pc:sldMkLst>
        <pc:spChg chg="mod">
          <ac:chgData name="Celia Banks" userId="9293182f3fb426e6" providerId="LiveId" clId="{ECD1C60B-A4EF-447F-B961-491383EE1F21}" dt="2021-10-11T13:38:28.850" v="148" actId="20577"/>
          <ac:spMkLst>
            <pc:docMk/>
            <pc:sldMk cId="4066931203" sldId="260"/>
            <ac:spMk id="3" creationId="{13C8CDC2-0F00-4304-AB6F-DBB715A99593}"/>
          </ac:spMkLst>
        </pc:spChg>
        <pc:picChg chg="mod">
          <ac:chgData name="Celia Banks" userId="9293182f3fb426e6" providerId="LiveId" clId="{ECD1C60B-A4EF-447F-B961-491383EE1F21}" dt="2021-10-11T13:39:53.956" v="180" actId="1076"/>
          <ac:picMkLst>
            <pc:docMk/>
            <pc:sldMk cId="4066931203" sldId="260"/>
            <ac:picMk id="4" creationId="{517DF6C6-D5FE-46D0-88FF-3D6CEFC477EC}"/>
          </ac:picMkLst>
        </pc:picChg>
      </pc:sldChg>
      <pc:sldChg chg="delSp modSp add mod">
        <pc:chgData name="Celia Banks" userId="9293182f3fb426e6" providerId="LiveId" clId="{ECD1C60B-A4EF-447F-B961-491383EE1F21}" dt="2021-10-11T13:50:46.988" v="272" actId="6549"/>
        <pc:sldMkLst>
          <pc:docMk/>
          <pc:sldMk cId="1104531806" sldId="261"/>
        </pc:sldMkLst>
        <pc:spChg chg="mod">
          <ac:chgData name="Celia Banks" userId="9293182f3fb426e6" providerId="LiveId" clId="{ECD1C60B-A4EF-447F-B961-491383EE1F21}" dt="2021-10-11T13:50:46.988" v="272" actId="6549"/>
          <ac:spMkLst>
            <pc:docMk/>
            <pc:sldMk cId="1104531806" sldId="261"/>
            <ac:spMk id="2" creationId="{2D34C920-C402-4391-8123-8C4B6D18019E}"/>
          </ac:spMkLst>
        </pc:spChg>
        <pc:picChg chg="del">
          <ac:chgData name="Celia Banks" userId="9293182f3fb426e6" providerId="LiveId" clId="{ECD1C60B-A4EF-447F-B961-491383EE1F21}" dt="2021-10-11T13:49:13.866" v="230" actId="478"/>
          <ac:picMkLst>
            <pc:docMk/>
            <pc:sldMk cId="1104531806" sldId="261"/>
            <ac:picMk id="10" creationId="{0ABCFFA1-AD9D-473B-99F1-523F70A4B82A}"/>
          </ac:picMkLst>
        </pc:picChg>
        <pc:picChg chg="del">
          <ac:chgData name="Celia Banks" userId="9293182f3fb426e6" providerId="LiveId" clId="{ECD1C60B-A4EF-447F-B961-491383EE1F21}" dt="2021-10-11T13:49:15.899" v="231" actId="478"/>
          <ac:picMkLst>
            <pc:docMk/>
            <pc:sldMk cId="1104531806" sldId="261"/>
            <ac:picMk id="11" creationId="{612DE33B-37B3-4366-BFD3-99EBE164C254}"/>
          </ac:picMkLst>
        </pc:picChg>
      </pc:sldChg>
      <pc:sldChg chg="new del">
        <pc:chgData name="Celia Banks" userId="9293182f3fb426e6" providerId="LiveId" clId="{ECD1C60B-A4EF-447F-B961-491383EE1F21}" dt="2021-10-11T13:49:00.533" v="228" actId="47"/>
        <pc:sldMkLst>
          <pc:docMk/>
          <pc:sldMk cId="1354995640" sldId="261"/>
        </pc:sldMkLst>
      </pc:sldChg>
      <pc:sldChg chg="add del ord">
        <pc:chgData name="Celia Banks" userId="9293182f3fb426e6" providerId="LiveId" clId="{ECD1C60B-A4EF-447F-B961-491383EE1F21}" dt="2021-10-11T13:48:53.156" v="226" actId="2696"/>
        <pc:sldMkLst>
          <pc:docMk/>
          <pc:sldMk cId="2973759397" sldId="261"/>
        </pc:sldMkLst>
      </pc:sldChg>
      <pc:sldChg chg="modSp add mod">
        <pc:chgData name="Celia Banks" userId="9293182f3fb426e6" providerId="LiveId" clId="{ECD1C60B-A4EF-447F-B961-491383EE1F21}" dt="2021-10-11T13:51:02.756" v="284" actId="6549"/>
        <pc:sldMkLst>
          <pc:docMk/>
          <pc:sldMk cId="3522735370" sldId="262"/>
        </pc:sldMkLst>
        <pc:spChg chg="mod">
          <ac:chgData name="Celia Banks" userId="9293182f3fb426e6" providerId="LiveId" clId="{ECD1C60B-A4EF-447F-B961-491383EE1F21}" dt="2021-10-11T13:51:02.756" v="284" actId="6549"/>
          <ac:spMkLst>
            <pc:docMk/>
            <pc:sldMk cId="3522735370" sldId="262"/>
            <ac:spMk id="2" creationId="{2D34C920-C402-4391-8123-8C4B6D18019E}"/>
          </ac:spMkLst>
        </pc:spChg>
      </pc:sldChg>
      <pc:sldChg chg="delSp modSp add mod">
        <pc:chgData name="Celia Banks" userId="9293182f3fb426e6" providerId="LiveId" clId="{ECD1C60B-A4EF-447F-B961-491383EE1F21}" dt="2021-10-11T13:50:18.018" v="260" actId="5793"/>
        <pc:sldMkLst>
          <pc:docMk/>
          <pc:sldMk cId="1539315846" sldId="263"/>
        </pc:sldMkLst>
        <pc:spChg chg="mod">
          <ac:chgData name="Celia Banks" userId="9293182f3fb426e6" providerId="LiveId" clId="{ECD1C60B-A4EF-447F-B961-491383EE1F21}" dt="2021-10-11T13:50:18.018" v="260" actId="5793"/>
          <ac:spMkLst>
            <pc:docMk/>
            <pc:sldMk cId="1539315846" sldId="263"/>
            <ac:spMk id="2" creationId="{2D34C920-C402-4391-8123-8C4B6D18019E}"/>
          </ac:spMkLst>
        </pc:spChg>
        <pc:spChg chg="del">
          <ac:chgData name="Celia Banks" userId="9293182f3fb426e6" providerId="LiveId" clId="{ECD1C60B-A4EF-447F-B961-491383EE1F21}" dt="2021-10-11T13:50:13.980" v="258" actId="478"/>
          <ac:spMkLst>
            <pc:docMk/>
            <pc:sldMk cId="1539315846" sldId="263"/>
            <ac:spMk id="12" creationId="{EF243702-421E-4050-82EE-51AB837144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285-C3F5-4C65-BBD0-35F82873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8680-BA2E-4CC9-ABB5-A7F7D010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4909-6194-46DF-9871-727EBA6B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F051-5FD7-4A76-9AEB-8AF40A6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F541-CE28-4796-B277-F2CC6FA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378C-E3D0-4252-AEFE-70F3C959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F5BB-AF18-453F-9EC9-4033A4CF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998-1324-400C-9BD8-5B68D728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586D-11F7-4C1C-A537-2870BCC0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CD26-CC40-4C07-8403-8A3B51C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E8BA1-9C2B-449D-9EAB-73B068E82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7933-66BD-4C60-9FA0-5E29A5FF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07E3-F722-4026-AB37-92A2C35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07E7-7CC9-4385-B311-2879DD5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1D20-E362-4C9E-B7FD-14DEA4A4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481C-5689-4131-B925-738A5E3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B394-571F-49C1-9C9E-C3035542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1439-D61A-4140-BB38-841F605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746-FD04-4B87-8CE9-655199B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DF3D-5C48-4DE0-9171-9C5E012F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9FA3-135D-46CF-B956-426EDB24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37BE-C7D3-4F75-AC47-4E0C3D4D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4CA9-5D9E-486B-98AC-47792BA9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0B59-663B-46E4-B389-3F4815D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D8B-56A3-4978-A719-41B8F64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CD9-EF75-486C-BD8C-586D369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0F51-1312-447F-96AD-AEFF5E0C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44E7-B656-4AFA-94D8-A212386A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D7847-6C78-45F0-A9B6-41D0A76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6232-1DEE-4650-8123-C89783A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CDFB-E0E6-40E9-A932-D0FBB0C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CB4-8A13-4067-AD4B-43866A3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8709-F01A-4242-8056-F71FD4C9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E1EE3-C061-4654-97C2-4F4E2C4F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7697-C7B4-4E71-BECA-5A28E50A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D03E-23C0-4585-A50C-3D81174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87AC-EABC-41C5-A794-6FC756B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63CF9-0C24-40FB-AC7F-AA4A04A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738D7-E32C-467E-87F8-2F2A9CB4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EF3-D5A9-48E1-B8DB-D3BC789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6FBF3-618D-421E-934B-B12EC031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0090-77C5-42E1-BD3B-FB7A49DF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753ED-41E7-46DF-B4B0-3AC3DEC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23AF-A377-4A51-B173-9A4E657F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8FB2B-50BF-4BBD-A021-7425242C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D1C07-98E2-408F-8142-8F519DD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0BB-3E19-4DB5-BB29-9AFA836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601B-7F78-428A-B3B8-052DA2E9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5DBA-0DCF-4E8A-A023-3B4A93E2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D7A-40A3-47A9-923A-95E10F4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97BF-09FE-4728-98D9-384D9F5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3A4-14A7-4F2A-9DB2-10A5FEB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5EE-05BB-4C71-9CBF-CA7BC3FB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8F452-8B70-4E6B-B67F-69EEFB49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0D12-F24E-47CC-847E-56F4F0E15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B1A1-69F0-4C16-9348-222E46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DCEC5-74A9-42D6-8D9D-3F59435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E198-2553-44D8-B506-B567D6A6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CE728-95E5-4576-8DB2-0BEA7784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1E6E-369C-4ACC-B929-3993CC8B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90A-5554-4175-8F93-30F5F6F6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C063-180D-419F-AB42-51FFF1E0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7F27-340C-4CC8-B992-4E35DF43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548DA-FD41-4F6F-BE7F-6F363407F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9905" b="-1"/>
          <a:stretch/>
        </p:blipFill>
        <p:spPr>
          <a:xfrm>
            <a:off x="4979319" y="10"/>
            <a:ext cx="7212680" cy="6396272"/>
          </a:xfrm>
          <a:prstGeom prst="rect">
            <a:avLst/>
          </a:prstGeom>
        </p:spPr>
      </p:pic>
      <p:sp>
        <p:nvSpPr>
          <p:cNvPr id="26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4CE1-6C2E-4F8E-9A87-2227F43E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5B10C-1DE7-4CEB-8088-76B71052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Analysis Team 4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Celia Banks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Ryan Herrin</a:t>
            </a:r>
          </a:p>
          <a:p>
            <a:pPr algn="r">
              <a:spcBef>
                <a:spcPts val="0"/>
              </a:spcBef>
            </a:pPr>
            <a:r>
              <a:rPr lang="en-US" sz="2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Akib</a:t>
            </a: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Hossain</a:t>
            </a:r>
          </a:p>
          <a:p>
            <a:pPr algn="l"/>
            <a:endParaRPr lang="en-US" sz="2000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28DC-7CF3-460C-9080-D19D2C5622DC}"/>
              </a:ext>
            </a:extLst>
          </p:cNvPr>
          <p:cNvSpPr txBox="1"/>
          <p:nvPr/>
        </p:nvSpPr>
        <p:spPr>
          <a:xfrm>
            <a:off x="7591585" y="6442475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Budweiser® Products</a:t>
            </a:r>
          </a:p>
        </p:txBody>
      </p:sp>
    </p:spTree>
    <p:extLst>
      <p:ext uri="{BB962C8B-B14F-4D97-AF65-F5344CB8AC3E}">
        <p14:creationId xmlns:p14="http://schemas.microsoft.com/office/powerpoint/2010/main" val="32708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[Closing slide – Summation]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9367204" cy="4947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 exploratory analysis of Budweiser brand beers focused on the Alcohol by Volume (ABV) and the International Bitterness Unit scale (IBU). Namely, ABV and IBU content were explored across a number of variables. Summarized statistics are provided that may be helpful in identifying prediction indicators.  Analysis highlights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There is a mild positive correlation between ABV and IBU (0.379)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DC consumes the highest median ABV (.0625), and WV consumes the highest median IBU (57.5)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Barleywine</a:t>
            </a: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Malt Liquor products contain the highest amount of ABV (&gt; .09), while Mild Ale products contain the lowest amount (&lt;.045)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Russian Imperial Stout contains the highest IBU count (&gt;75.0)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ABV are consumed in the Midwest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IBU are consumed in the 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West region accounts for a majority of brewery locations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5791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Assumptions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10009902" cy="4947920"/>
          </a:xfrm>
        </p:spPr>
        <p:txBody>
          <a:bodyPr anchor="t">
            <a:normAutofit/>
          </a:bodyPr>
          <a:lstStyle/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Multiple data sets were created to address specific questions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Only data that required the comparison of ABV to IBU had observations with the value of &lt;NA&gt; for those values were dropped 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the beer created by the breweries and not by sales data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only beer created inside of the 51 states (and DC)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 historical data was provided</a:t>
            </a:r>
          </a:p>
          <a:p>
            <a:pPr marL="0" indent="0">
              <a:buNone/>
            </a:pPr>
            <a:endParaRPr lang="en-US" sz="2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Distribution of Breweries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4036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[Top] Distribution by state</a:t>
            </a:r>
          </a:p>
          <a:p>
            <a:pPr lvl="1"/>
            <a:r>
              <a:rPr lang="en-US" sz="1600" dirty="0"/>
              <a:t>Most Breweries are in California, Colorado and Michigan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[Bottom] Distribution by Region</a:t>
            </a:r>
          </a:p>
          <a:p>
            <a:pPr lvl="1"/>
            <a:r>
              <a:rPr lang="en-US" sz="1600" dirty="0"/>
              <a:t>Majority are in the West</a:t>
            </a:r>
          </a:p>
          <a:p>
            <a:pPr lvl="1"/>
            <a:r>
              <a:rPr lang="en-US" sz="1600" dirty="0"/>
              <a:t>Only a fraction are in the Southwest </a:t>
            </a:r>
          </a:p>
          <a:p>
            <a:pPr lvl="2"/>
            <a:r>
              <a:rPr lang="en-US" sz="1200" dirty="0"/>
              <a:t>This can be due to the growing climate of hops for breweries. Hops grow better in temperate climate and do not acclimate as well to hot and dry climates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F6C6-D5FE-46D0-88FF-3D6CEFC47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" r="4863" b="3"/>
          <a:stretch/>
        </p:blipFill>
        <p:spPr>
          <a:xfrm>
            <a:off x="6458528" y="244589"/>
            <a:ext cx="5494849" cy="3148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5C052-FB07-4970-9740-5455ECF80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" r="5337" b="3"/>
          <a:stretch/>
        </p:blipFill>
        <p:spPr>
          <a:xfrm>
            <a:off x="6462559" y="3479035"/>
            <a:ext cx="5490817" cy="314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9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Kentucky has the highest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state where a majority of the world's bourbon is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Utah has the lowest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 law limits ABV to %5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Has some of the strictest liquor laws in the USA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731B-0932-4A43-B67E-D8A4F278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32" y="2203079"/>
            <a:ext cx="7262330" cy="4236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6846F-4E62-474E-9893-C35670255925}"/>
              </a:ext>
            </a:extLst>
          </p:cNvPr>
          <p:cNvSpPr txBox="1"/>
          <p:nvPr/>
        </p:nvSpPr>
        <p:spPr>
          <a:xfrm>
            <a:off x="68960" y="6224588"/>
            <a:ext cx="40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https://utah.com/state-liquor-laws</a:t>
            </a:r>
          </a:p>
        </p:txBody>
      </p:sp>
    </p:spTree>
    <p:extLst>
      <p:ext uri="{BB962C8B-B14F-4D97-AF65-F5344CB8AC3E}">
        <p14:creationId xmlns:p14="http://schemas.microsoft.com/office/powerpoint/2010/main" val="35506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IBU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Maine has the highest IBU of any state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</a:rPr>
              <a:t>Today, more Maine farmers are growing hops (used for bittering and aroma) and grains (used for flavor 'backbone', color, mouthfeel, and body) to supply Maine brewers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414D8-27F2-432B-A0EE-CE212D23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2224460"/>
            <a:ext cx="7254274" cy="42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States with Highest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4B077-8B1F-4D57-A9FF-FBD06996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73" y="2915564"/>
            <a:ext cx="2966940" cy="19779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56DF7C4-A4C2-4FA2-BDCA-B25C5EB2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95" y="2915564"/>
            <a:ext cx="3296600" cy="19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2FC59-0ACC-470E-A613-123490C4C7D7}"/>
              </a:ext>
            </a:extLst>
          </p:cNvPr>
          <p:cNvSpPr txBox="1"/>
          <p:nvPr/>
        </p:nvSpPr>
        <p:spPr>
          <a:xfrm>
            <a:off x="6988212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Oregon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D8BD-B952-4EE1-8FA1-43918F037DBE}"/>
              </a:ext>
            </a:extLst>
          </p:cNvPr>
          <p:cNvSpPr txBox="1"/>
          <p:nvPr/>
        </p:nvSpPr>
        <p:spPr>
          <a:xfrm>
            <a:off x="1105872" y="2413337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A1EC-F17F-4CD0-8C15-38C08B253DEF}"/>
              </a:ext>
            </a:extLst>
          </p:cNvPr>
          <p:cNvSpPr txBox="1"/>
          <p:nvPr/>
        </p:nvSpPr>
        <p:spPr>
          <a:xfrm>
            <a:off x="6946225" y="2447944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7F4B7-7A74-4566-A3EA-7F32E1876CA3}"/>
              </a:ext>
            </a:extLst>
          </p:cNvPr>
          <p:cNvSpPr txBox="1"/>
          <p:nvPr/>
        </p:nvSpPr>
        <p:spPr>
          <a:xfrm>
            <a:off x="1300259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Colorado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</p:txBody>
      </p:sp>
    </p:spTree>
    <p:extLst>
      <p:ext uri="{BB962C8B-B14F-4D97-AF65-F5344CB8AC3E}">
        <p14:creationId xmlns:p14="http://schemas.microsoft.com/office/powerpoint/2010/main" val="11045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Summary of AVB Distribution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169495" y="2886065"/>
            <a:ext cx="5661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Majority of Beer ABV fall in between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5% - 6.7%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Lowest ABV (of alcoholic beer):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0.1%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Highest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244FE-4F51-4C0F-BEB3-693F3EED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24" y="2921055"/>
            <a:ext cx="5752338" cy="3550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5EC3F-A5D9-4FB5-A480-23973FFF1437}"/>
              </a:ext>
            </a:extLst>
          </p:cNvPr>
          <p:cNvSpPr txBox="1"/>
          <p:nvPr/>
        </p:nvSpPr>
        <p:spPr>
          <a:xfrm>
            <a:off x="7866661" y="2582501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AVB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227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</a:rPr>
              <a:t>IBU vs. ABV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shown in the charts there is a positive correlation between the IBU relative to ABV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1A6F3-5B7D-4731-B7E0-91380121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1" y="2963805"/>
            <a:ext cx="5481509" cy="3384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DA691-1A63-40A4-8794-ECDB960A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" y="2925356"/>
            <a:ext cx="5523082" cy="3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Wingdings</vt:lpstr>
      <vt:lpstr>Office Theme</vt:lpstr>
      <vt:lpstr>Exploratory Data Analysis</vt:lpstr>
      <vt:lpstr>Executive Summary</vt:lpstr>
      <vt:lpstr>Data Assumptions</vt:lpstr>
      <vt:lpstr>Distribution of Breweries</vt:lpstr>
      <vt:lpstr>Median ABV by State </vt:lpstr>
      <vt:lpstr>Median IBU by State </vt:lpstr>
      <vt:lpstr>States with Highest ABV and IBU  </vt:lpstr>
      <vt:lpstr>Summary of AVB Distribution </vt:lpstr>
      <vt:lpstr>IBU vs. ABV</vt:lpstr>
      <vt:lpstr>[Closing slide – Summation]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Ryan Herrin</dc:creator>
  <cp:lastModifiedBy>Ryan Herrin</cp:lastModifiedBy>
  <cp:revision>4</cp:revision>
  <dcterms:created xsi:type="dcterms:W3CDTF">2021-10-12T03:05:14Z</dcterms:created>
  <dcterms:modified xsi:type="dcterms:W3CDTF">2021-10-12T03:23:18Z</dcterms:modified>
</cp:coreProperties>
</file>