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Lexend Deca"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2bd9cd584_1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2bd9cd58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72bd9cd584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72bd9cd58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2bd9cd584_1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72bd9cd58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72bd9cd584_1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72bd9cd58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72bd9cd584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72bd9cd58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72bd9cd584_1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72bd9cd58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2bd9cd584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2bd9cd5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9.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Programming Paradigms</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body" idx="1"/>
          </p:nvPr>
        </p:nvSpPr>
        <p:spPr>
          <a:xfrm>
            <a:off x="353500" y="433475"/>
            <a:ext cx="7899900" cy="3921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b="1">
                <a:latin typeface="Muli"/>
                <a:ea typeface="Muli"/>
                <a:cs typeface="Muli"/>
                <a:sym typeface="Muli"/>
              </a:rPr>
              <a:t>Imperative Programming</a:t>
            </a:r>
            <a:endParaRPr sz="3200" b="1">
              <a:latin typeface="Muli"/>
              <a:ea typeface="Muli"/>
              <a:cs typeface="Muli"/>
              <a:sym typeface="Muli"/>
            </a:endParaRPr>
          </a:p>
          <a:p>
            <a:pPr marL="0" lvl="0" indent="0" algn="l" rtl="0">
              <a:spcBef>
                <a:spcPts val="600"/>
              </a:spcBef>
              <a:spcAft>
                <a:spcPts val="0"/>
              </a:spcAft>
              <a:buNone/>
            </a:pPr>
            <a:endParaRPr sz="3200"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Imperative programming consists of sets of detailed instructions that are given to the computer to execute in a given order. It’s called “imperative” because as programmers we dictate exactly what the computer has to do, in a very specific way.</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Imperative programming focuses on describing how a program operates, step by step</a:t>
            </a:r>
            <a:endParaRPr b="1">
              <a:latin typeface="Muli"/>
              <a:ea typeface="Muli"/>
              <a:cs typeface="Muli"/>
              <a:sym typeface="Muli"/>
            </a:endParaRPr>
          </a:p>
        </p:txBody>
      </p:sp>
      <p:sp>
        <p:nvSpPr>
          <p:cNvPr id="151" name="Google Shape;15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body" idx="1"/>
          </p:nvPr>
        </p:nvSpPr>
        <p:spPr>
          <a:xfrm>
            <a:off x="353500" y="433475"/>
            <a:ext cx="7899900" cy="3921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b="1">
                <a:latin typeface="Muli"/>
                <a:ea typeface="Muli"/>
                <a:cs typeface="Muli"/>
                <a:sym typeface="Muli"/>
              </a:rPr>
              <a:t>Procedural Programming</a:t>
            </a:r>
            <a:endParaRPr sz="3200" b="1">
              <a:latin typeface="Muli"/>
              <a:ea typeface="Muli"/>
              <a:cs typeface="Muli"/>
              <a:sym typeface="Muli"/>
            </a:endParaRPr>
          </a:p>
          <a:p>
            <a:pPr marL="0" lvl="0" indent="0" algn="l" rtl="0">
              <a:spcBef>
                <a:spcPts val="600"/>
              </a:spcBef>
              <a:spcAft>
                <a:spcPts val="0"/>
              </a:spcAft>
              <a:buNone/>
            </a:pPr>
            <a:endParaRPr sz="3200"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Procedural programming is a derivation of imperative programming, adding to it the feature of functions (also known as “procedures” or “subroutines”).</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In procedural programming, the user is encouraged to subdivide the program execution into functions, as a way of improving modularity and organization</a:t>
            </a:r>
            <a:endParaRPr b="1">
              <a:latin typeface="Muli"/>
              <a:ea typeface="Muli"/>
              <a:cs typeface="Muli"/>
              <a:sym typeface="Muli"/>
            </a:endParaRPr>
          </a:p>
        </p:txBody>
      </p:sp>
      <p:sp>
        <p:nvSpPr>
          <p:cNvPr id="157" name="Google Shape;157;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body" idx="1"/>
          </p:nvPr>
        </p:nvSpPr>
        <p:spPr>
          <a:xfrm>
            <a:off x="353500" y="280850"/>
            <a:ext cx="7899900" cy="3921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b="1">
                <a:latin typeface="Muli"/>
                <a:ea typeface="Muli"/>
                <a:cs typeface="Muli"/>
                <a:sym typeface="Muli"/>
              </a:rPr>
              <a:t>Functional Programming</a:t>
            </a:r>
            <a:endParaRPr sz="3200"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Functional programming takes the concept of functions a little bit further.</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In functional programming, functions are treated as first-class citizens, meaning that can be assigned to variables, passed as arguments, and returned from other functions.</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Another key concept is the idea of pure functions. A pure function is one that relies only on its inputs to generate its result. And given the same input, it will always produce the same result.</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Besides, it produces no side effects </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(any change outside the function’s environment).</a:t>
            </a:r>
            <a:endParaRPr b="1">
              <a:latin typeface="Muli"/>
              <a:ea typeface="Muli"/>
              <a:cs typeface="Muli"/>
              <a:sym typeface="Muli"/>
            </a:endParaRPr>
          </a:p>
        </p:txBody>
      </p:sp>
      <p:sp>
        <p:nvSpPr>
          <p:cNvPr id="163" name="Google Shape;163;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body" idx="1"/>
          </p:nvPr>
        </p:nvSpPr>
        <p:spPr>
          <a:xfrm>
            <a:off x="353500" y="433475"/>
            <a:ext cx="7899900" cy="3921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b="1">
                <a:latin typeface="Muli"/>
                <a:ea typeface="Muli"/>
                <a:cs typeface="Muli"/>
                <a:sym typeface="Muli"/>
              </a:rPr>
              <a:t>Declative Programming</a:t>
            </a:r>
            <a:endParaRPr sz="3200" b="1">
              <a:latin typeface="Muli"/>
              <a:ea typeface="Muli"/>
              <a:cs typeface="Muli"/>
              <a:sym typeface="Muli"/>
            </a:endParaRPr>
          </a:p>
          <a:p>
            <a:pPr marL="0" lvl="0" indent="0" algn="l" rtl="0">
              <a:spcBef>
                <a:spcPts val="600"/>
              </a:spcBef>
              <a:spcAft>
                <a:spcPts val="0"/>
              </a:spcAft>
              <a:buNone/>
            </a:pPr>
            <a:endParaRPr sz="3200"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Declative programming is all about hiding away and bringing programming languages closer to human language and thinking.</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It’s the direct opposite of imperative programming in the sense is that the programmer doesn’t give instructions about how the computer should execute the task, but rather on what result is needed.</a:t>
            </a:r>
            <a:endParaRPr b="1">
              <a:latin typeface="Muli"/>
              <a:ea typeface="Muli"/>
              <a:cs typeface="Muli"/>
              <a:sym typeface="Muli"/>
            </a:endParaRPr>
          </a:p>
        </p:txBody>
      </p:sp>
      <p:sp>
        <p:nvSpPr>
          <p:cNvPr id="169" name="Google Shape;169;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353500" y="330275"/>
            <a:ext cx="7899900" cy="3921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b="1">
                <a:latin typeface="Muli"/>
                <a:ea typeface="Muli"/>
                <a:cs typeface="Muli"/>
                <a:sym typeface="Muli"/>
              </a:rPr>
              <a:t>Object-Oriented Programming</a:t>
            </a:r>
            <a:endParaRPr sz="3200"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One of the most popular programming paradigms is Object-Oriented</a:t>
            </a:r>
            <a:r>
              <a:rPr lang="en" sz="3200" b="1">
                <a:latin typeface="Muli"/>
                <a:ea typeface="Muli"/>
                <a:cs typeface="Muli"/>
                <a:sym typeface="Muli"/>
              </a:rPr>
              <a:t> </a:t>
            </a:r>
            <a:r>
              <a:rPr lang="en" b="1">
                <a:latin typeface="Muli"/>
                <a:ea typeface="Muli"/>
                <a:cs typeface="Muli"/>
                <a:sym typeface="Muli"/>
              </a:rPr>
              <a:t>programming.</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The core concept OOP is to separate concerns into entities which are coded as objects. Each entity will group a given set of information (properties) and actions (methods) that can be performed by the entity.</a:t>
            </a:r>
            <a:endParaRPr b="1">
              <a:latin typeface="Muli"/>
              <a:ea typeface="Muli"/>
              <a:cs typeface="Muli"/>
              <a:sym typeface="Muli"/>
            </a:endParaRPr>
          </a:p>
          <a:p>
            <a:pPr marL="0" lvl="0" indent="0" algn="l" rtl="0">
              <a:spcBef>
                <a:spcPts val="600"/>
              </a:spcBef>
              <a:spcAft>
                <a:spcPts val="0"/>
              </a:spcAft>
              <a:buNone/>
            </a:pPr>
            <a:r>
              <a:rPr lang="en" b="1">
                <a:latin typeface="Muli"/>
                <a:ea typeface="Muli"/>
                <a:cs typeface="Muli"/>
                <a:sym typeface="Muli"/>
              </a:rPr>
              <a:t>	OOP makes heavy usage of classes (which are a way of creating new objects starting out from a blueprint or boilerplate that the programmer sets). Objects that created from a class are called instances.</a:t>
            </a:r>
            <a:endParaRPr b="1">
              <a:latin typeface="Muli"/>
              <a:ea typeface="Muli"/>
              <a:cs typeface="Muli"/>
              <a:sym typeface="Muli"/>
            </a:endParaRPr>
          </a:p>
        </p:txBody>
      </p:sp>
      <p:sp>
        <p:nvSpPr>
          <p:cNvPr id="175" name="Google Shape;175;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81" name="Google Shape;181;p27"/>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latin typeface="Comic Sans MS" panose="030F0702030302020204" pitchFamily="66" charset="0"/>
              </a:rPr>
              <a:t>Thanks</a:t>
            </a:r>
            <a:r>
              <a:rPr lang="en" sz="7000" dirty="0"/>
              <a:t>!</a:t>
            </a:r>
            <a:endParaRPr sz="7000" dirty="0"/>
          </a:p>
        </p:txBody>
      </p:sp>
      <p:sp>
        <p:nvSpPr>
          <p:cNvPr id="182" name="Google Shape;182;p27"/>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Any questions?</a:t>
            </a:r>
            <a:endParaRPr sz="1800"/>
          </a:p>
        </p:txBody>
      </p:sp>
      <p:pic>
        <p:nvPicPr>
          <p:cNvPr id="183" name="Google Shape;183;p27"/>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184" name="Google Shape;184;p27"/>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185" name="Google Shape;185;p27"/>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1343850" y="866400"/>
            <a:ext cx="4352100" cy="36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300"/>
              <a:t>Imagination is Important than Knowledge.</a:t>
            </a:r>
            <a:endParaRPr sz="3300"/>
          </a:p>
          <a:p>
            <a:pPr marL="0" lvl="0" indent="0" algn="l" rtl="0">
              <a:spcBef>
                <a:spcPts val="600"/>
              </a:spcBef>
              <a:spcAft>
                <a:spcPts val="0"/>
              </a:spcAft>
              <a:buNone/>
            </a:pPr>
            <a:endParaRPr sz="3300"/>
          </a:p>
          <a:p>
            <a:pPr marL="914400" lvl="0" indent="457200" algn="l" rtl="0">
              <a:spcBef>
                <a:spcPts val="600"/>
              </a:spcBef>
              <a:spcAft>
                <a:spcPts val="0"/>
              </a:spcAft>
              <a:buNone/>
            </a:pPr>
            <a:r>
              <a:rPr lang="en"/>
              <a:t>Albert Einstein</a:t>
            </a:r>
            <a:endParaRPr/>
          </a:p>
        </p:txBody>
      </p:sp>
      <p:sp>
        <p:nvSpPr>
          <p:cNvPr id="72" name="Google Shape;72;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3" name="Google Shape;73;p14"/>
          <p:cNvPicPr preferRelativeResize="0"/>
          <p:nvPr/>
        </p:nvPicPr>
        <p:blipFill rotWithShape="1">
          <a:blip r:embed="rId3">
            <a:alphaModFix/>
          </a:blip>
          <a:srcRect l="6768"/>
          <a:stretch/>
        </p:blipFill>
        <p:spPr>
          <a:xfrm>
            <a:off x="5857250" y="580250"/>
            <a:ext cx="2930449" cy="3983001"/>
          </a:xfrm>
          <a:prstGeom prst="rect">
            <a:avLst/>
          </a:prstGeom>
          <a:noFill/>
          <a:ln>
            <a:noFill/>
          </a:ln>
        </p:spPr>
      </p:pic>
      <p:grpSp>
        <p:nvGrpSpPr>
          <p:cNvPr id="74" name="Google Shape;74;p14"/>
          <p:cNvGrpSpPr/>
          <p:nvPr/>
        </p:nvGrpSpPr>
        <p:grpSpPr>
          <a:xfrm>
            <a:off x="3842444" y="2181308"/>
            <a:ext cx="215437" cy="351204"/>
            <a:chOff x="6730350" y="2315900"/>
            <a:chExt cx="257700" cy="420100"/>
          </a:xfrm>
        </p:grpSpPr>
        <p:sp>
          <p:nvSpPr>
            <p:cNvPr id="75" name="Google Shape;75;p1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a:t>Hello Everyone!</a:t>
            </a:r>
            <a:endParaRPr sz="5600"/>
          </a:p>
        </p:txBody>
      </p:sp>
      <p:sp>
        <p:nvSpPr>
          <p:cNvPr id="85" name="Google Shape;85;p1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I am Abilov Jeyhun</a:t>
            </a:r>
            <a:endParaRPr sz="1800" b="1">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1800"/>
              <a:t>I am here because I want to explain to you what is Programming Paradigms</a:t>
            </a:r>
            <a:endParaRPr sz="1800"/>
          </a:p>
          <a:p>
            <a:pPr marL="0" lvl="0" indent="0" algn="l" rtl="0">
              <a:spcBef>
                <a:spcPts val="600"/>
              </a:spcBef>
              <a:spcAft>
                <a:spcPts val="0"/>
              </a:spcAft>
              <a:buClr>
                <a:schemeClr val="dk1"/>
              </a:buClr>
              <a:buSzPts val="1100"/>
              <a:buFont typeface="Arial"/>
              <a:buNone/>
            </a:pPr>
            <a:endParaRPr sz="1800" b="1"/>
          </a:p>
        </p:txBody>
      </p:sp>
      <p:pic>
        <p:nvPicPr>
          <p:cNvPr id="86" name="Google Shape;86;p15"/>
          <p:cNvPicPr preferRelativeResize="0"/>
          <p:nvPr/>
        </p:nvPicPr>
        <p:blipFill rotWithShape="1">
          <a:blip r:embed="rId3">
            <a:alphaModFix/>
          </a:blip>
          <a:srcRect t="18774" b="18768"/>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
        <p:nvSpPr>
          <p:cNvPr id="87" name="Google Shape;87;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What is Programming Paradigm ?</a:t>
            </a:r>
            <a:endParaRPr/>
          </a:p>
        </p:txBody>
      </p:sp>
      <p:pic>
        <p:nvPicPr>
          <p:cNvPr id="93" name="Google Shape;93;p16"/>
          <p:cNvPicPr preferRelativeResize="0"/>
          <p:nvPr/>
        </p:nvPicPr>
        <p:blipFill>
          <a:blip r:embed="rId3">
            <a:alphaModFix/>
          </a:blip>
          <a:stretch>
            <a:fillRect/>
          </a:stretch>
        </p:blipFill>
        <p:spPr>
          <a:xfrm>
            <a:off x="5790680" y="2449022"/>
            <a:ext cx="145275" cy="423000"/>
          </a:xfrm>
          <a:prstGeom prst="rect">
            <a:avLst/>
          </a:prstGeom>
          <a:noFill/>
          <a:ln>
            <a:noFill/>
          </a:ln>
        </p:spPr>
      </p:pic>
      <p:pic>
        <p:nvPicPr>
          <p:cNvPr id="94" name="Google Shape;94;p16"/>
          <p:cNvPicPr preferRelativeResize="0"/>
          <p:nvPr/>
        </p:nvPicPr>
        <p:blipFill>
          <a:blip r:embed="rId4">
            <a:alphaModFix/>
          </a:blip>
          <a:stretch>
            <a:fillRect/>
          </a:stretch>
        </p:blipFill>
        <p:spPr>
          <a:xfrm>
            <a:off x="5592001" y="1545539"/>
            <a:ext cx="1032700" cy="1209125"/>
          </a:xfrm>
          <a:prstGeom prst="rect">
            <a:avLst/>
          </a:prstGeom>
          <a:noFill/>
          <a:ln>
            <a:noFill/>
          </a:ln>
        </p:spPr>
      </p:pic>
      <p:pic>
        <p:nvPicPr>
          <p:cNvPr id="95" name="Google Shape;95;p16"/>
          <p:cNvPicPr preferRelativeResize="0"/>
          <p:nvPr/>
        </p:nvPicPr>
        <p:blipFill>
          <a:blip r:embed="rId5">
            <a:alphaModFix/>
          </a:blip>
          <a:stretch>
            <a:fillRect/>
          </a:stretch>
        </p:blipFill>
        <p:spPr>
          <a:xfrm>
            <a:off x="6336732" y="2020446"/>
            <a:ext cx="1099836" cy="11026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body" idx="1"/>
          </p:nvPr>
        </p:nvSpPr>
        <p:spPr>
          <a:xfrm>
            <a:off x="476575" y="138975"/>
            <a:ext cx="8004000" cy="4726500"/>
          </a:xfrm>
          <a:prstGeom prst="rect">
            <a:avLst/>
          </a:prstGeom>
        </p:spPr>
        <p:txBody>
          <a:bodyPr spcFirstLastPara="1" wrap="square" lIns="0" tIns="0" rIns="0" bIns="0" anchor="t" anchorCtr="0">
            <a:noAutofit/>
          </a:bodyPr>
          <a:lstStyle/>
          <a:p>
            <a:pPr marL="0" lvl="0" indent="457200" algn="l" rtl="0">
              <a:spcBef>
                <a:spcPts val="600"/>
              </a:spcBef>
              <a:spcAft>
                <a:spcPts val="0"/>
              </a:spcAft>
              <a:buNone/>
            </a:pPr>
            <a:r>
              <a:rPr lang="en" sz="2200"/>
              <a:t>Programming paradigms are different ways or styles in which a given program or programming language can be organized. Each paradigm consists of certain structures, features, and opinions about how common programming problems should be tackled.</a:t>
            </a:r>
            <a:endParaRPr sz="2200"/>
          </a:p>
          <a:p>
            <a:pPr marL="0" lvl="0" indent="0" algn="l" rtl="0">
              <a:spcBef>
                <a:spcPts val="600"/>
              </a:spcBef>
              <a:spcAft>
                <a:spcPts val="0"/>
              </a:spcAft>
              <a:buNone/>
            </a:pPr>
            <a:r>
              <a:rPr lang="en" sz="2200"/>
              <a:t>	The question of why are there many different programming paradigms is similar to why are there many programming languages.</a:t>
            </a:r>
            <a:endParaRPr sz="2200"/>
          </a:p>
          <a:p>
            <a:pPr marL="0" lvl="0" indent="0" algn="l" rtl="0">
              <a:spcBef>
                <a:spcPts val="600"/>
              </a:spcBef>
              <a:spcAft>
                <a:spcPts val="0"/>
              </a:spcAft>
              <a:buNone/>
            </a:pPr>
            <a:r>
              <a:rPr lang="en" sz="2200"/>
              <a:t>	Also, the practices that make up each paradigm have developed through time. Thanks to advances both in software and hardware, different approaches have come up that didn’t exist before.</a:t>
            </a:r>
            <a:endParaRPr sz="2200"/>
          </a:p>
        </p:txBody>
      </p:sp>
      <p:sp>
        <p:nvSpPr>
          <p:cNvPr id="101" name="Google Shape;10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a:t>What a Programming Paradigm is NOT!</a:t>
            </a:r>
            <a:endParaRPr sz="3200"/>
          </a:p>
          <a:p>
            <a:pPr marL="0" lvl="0" indent="0" algn="l" rtl="0">
              <a:spcBef>
                <a:spcPts val="0"/>
              </a:spcBef>
              <a:spcAft>
                <a:spcPts val="0"/>
              </a:spcAft>
              <a:buNone/>
            </a:pPr>
            <a:endParaRPr/>
          </a:p>
        </p:txBody>
      </p:sp>
      <p:pic>
        <p:nvPicPr>
          <p:cNvPr id="107" name="Google Shape;107;p18"/>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08" name="Google Shape;108;p18"/>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09" name="Google Shape;109;p18"/>
          <p:cNvPicPr preferRelativeResize="0"/>
          <p:nvPr/>
        </p:nvPicPr>
        <p:blipFill>
          <a:blip r:embed="rId5">
            <a:alphaModFix/>
          </a:blip>
          <a:stretch>
            <a:fillRect/>
          </a:stretch>
        </p:blipFill>
        <p:spPr>
          <a:xfrm>
            <a:off x="5935939" y="1537568"/>
            <a:ext cx="836651" cy="9114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353500" y="115500"/>
            <a:ext cx="7899900" cy="4239300"/>
          </a:xfrm>
          <a:prstGeom prst="rect">
            <a:avLst/>
          </a:prstGeom>
        </p:spPr>
        <p:txBody>
          <a:bodyPr spcFirstLastPara="1" wrap="square" lIns="0" tIns="0" rIns="0" bIns="0" anchor="t" anchorCtr="0">
            <a:noAutofit/>
          </a:bodyPr>
          <a:lstStyle/>
          <a:p>
            <a:pPr marL="0" lvl="0" indent="457200" algn="l" rtl="0">
              <a:spcBef>
                <a:spcPts val="600"/>
              </a:spcBef>
              <a:spcAft>
                <a:spcPts val="0"/>
              </a:spcAft>
              <a:buNone/>
            </a:pPr>
            <a:r>
              <a:rPr lang="en" sz="2200" b="1"/>
              <a:t>Programming paradigms are not languages or tools. You can’t “build” anything with a paradigm. They’re more like a set of ideals and guidelines that many people have agree on, followed, and expanded upon.</a:t>
            </a:r>
            <a:endParaRPr sz="2200" b="1"/>
          </a:p>
          <a:p>
            <a:pPr marL="0" lvl="0" indent="0" algn="l" rtl="0">
              <a:spcBef>
                <a:spcPts val="600"/>
              </a:spcBef>
              <a:spcAft>
                <a:spcPts val="0"/>
              </a:spcAft>
              <a:buNone/>
            </a:pPr>
            <a:r>
              <a:rPr lang="en" sz="2200" b="1"/>
              <a:t>	Programming languages aren’t always tied to a specific paradigm. There are languages that have been built with a certain paradigm in mind and have features that kind of programming more than others </a:t>
            </a:r>
            <a:endParaRPr sz="2200" b="1"/>
          </a:p>
          <a:p>
            <a:pPr marL="0" lvl="0" indent="0" algn="l" rtl="0">
              <a:spcBef>
                <a:spcPts val="600"/>
              </a:spcBef>
              <a:spcAft>
                <a:spcPts val="0"/>
              </a:spcAft>
              <a:buNone/>
            </a:pPr>
            <a:r>
              <a:rPr lang="en" sz="2200" b="1"/>
              <a:t>(Haskel and functional programming is a good example).</a:t>
            </a:r>
            <a:endParaRPr sz="2200" b="1"/>
          </a:p>
          <a:p>
            <a:pPr marL="0" lvl="0" indent="0" algn="l" rtl="0">
              <a:spcBef>
                <a:spcPts val="600"/>
              </a:spcBef>
              <a:spcAft>
                <a:spcPts val="0"/>
              </a:spcAft>
              <a:buNone/>
            </a:pPr>
            <a:r>
              <a:rPr lang="en" sz="2200" b="1"/>
              <a:t>	But there are also “multi-paradigm” languages, meaning you can adapt your code to fit a certain paradigm or another (JavaScript and Python are good examples.</a:t>
            </a:r>
            <a:endParaRPr sz="2200" b="1"/>
          </a:p>
        </p:txBody>
      </p:sp>
      <p:sp>
        <p:nvSpPr>
          <p:cNvPr id="115" name="Google Shape;11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53500" y="35716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Why Should I care?</a:t>
            </a:r>
            <a:endParaRPr/>
          </a:p>
        </p:txBody>
      </p:sp>
      <p:sp>
        <p:nvSpPr>
          <p:cNvPr id="121" name="Google Shape;121;p20"/>
          <p:cNvSpPr txBox="1">
            <a:spLocks noGrp="1"/>
          </p:cNvSpPr>
          <p:nvPr>
            <p:ph type="body" idx="1"/>
          </p:nvPr>
        </p:nvSpPr>
        <p:spPr>
          <a:xfrm>
            <a:off x="353500" y="1306675"/>
            <a:ext cx="5537700" cy="3644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900"/>
              <a:t>Short answer: general knowledge.</a:t>
            </a:r>
            <a:endParaRPr sz="1900"/>
          </a:p>
          <a:p>
            <a:pPr marL="0" lvl="0" indent="0" algn="l" rtl="0">
              <a:spcBef>
                <a:spcPts val="600"/>
              </a:spcBef>
              <a:spcAft>
                <a:spcPts val="0"/>
              </a:spcAft>
              <a:buNone/>
            </a:pPr>
            <a:r>
              <a:rPr lang="en" sz="1900"/>
              <a:t>Long answer: </a:t>
            </a:r>
            <a:endParaRPr sz="1900"/>
          </a:p>
          <a:p>
            <a:pPr marL="0" lvl="0" indent="0" algn="l" rtl="0">
              <a:spcBef>
                <a:spcPts val="600"/>
              </a:spcBef>
              <a:spcAft>
                <a:spcPts val="0"/>
              </a:spcAft>
              <a:buNone/>
            </a:pPr>
            <a:r>
              <a:rPr lang="en" sz="1900"/>
              <a:t>I find that it’s interesting to understand the many ways in which programming can be done. Exploring these topics is a good way of opening your mind and helping you think outside the box and outside the tool you already know. Moreover, these terms are used a lot in the coding world, so having a basic understanding will help you better understand other topic as well.</a:t>
            </a:r>
            <a:endParaRPr sz="1900"/>
          </a:p>
        </p:txBody>
      </p:sp>
      <p:sp>
        <p:nvSpPr>
          <p:cNvPr id="122" name="Google Shape;122;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23" name="Google Shape;123;p20"/>
          <p:cNvPicPr preferRelativeResize="0"/>
          <p:nvPr/>
        </p:nvPicPr>
        <p:blipFill>
          <a:blip r:embed="rId3">
            <a:alphaModFix/>
          </a:blip>
          <a:stretch>
            <a:fillRect/>
          </a:stretch>
        </p:blipFill>
        <p:spPr>
          <a:xfrm>
            <a:off x="5891200" y="1506578"/>
            <a:ext cx="2911025" cy="2130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29" name="Google Shape;12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30" name="Google Shape;130;p21"/>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31" name="Google Shape;131;p21"/>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32" name="Google Shape;132;p21"/>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33" name="Google Shape;133;p21"/>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34" name="Google Shape;134;p21"/>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35" name="Google Shape;135;p21"/>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36" name="Google Shape;136;p21"/>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7" name="Google Shape;137;p21"/>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38" name="Google Shape;138;p21"/>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39" name="Google Shape;139;p21"/>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40" name="Google Shape;140;p21"/>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41" name="Google Shape;141;p21"/>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42" name="Google Shape;142;p21"/>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43" name="Google Shape;143;p21"/>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44" name="Google Shape;144;p21"/>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 name="Google Shape;145;p21"/>
          <p:cNvPicPr preferRelativeResize="0"/>
          <p:nvPr/>
        </p:nvPicPr>
        <p:blipFill>
          <a:blip r:embed="rId1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Lexend Deca</vt:lpstr>
      <vt:lpstr>Comic Sans MS</vt:lpstr>
      <vt:lpstr>Muli</vt:lpstr>
      <vt:lpstr>Arial</vt:lpstr>
      <vt:lpstr>Aliena template</vt:lpstr>
      <vt:lpstr>Programming Paradigms</vt:lpstr>
      <vt:lpstr>PowerPoint Presentation</vt:lpstr>
      <vt:lpstr>Hello Everyone!</vt:lpstr>
      <vt:lpstr>What is Programming Paradigm ?</vt:lpstr>
      <vt:lpstr>PowerPoint Presentation</vt:lpstr>
      <vt:lpstr>What a Programming Paradigm is NOT! </vt:lpstr>
      <vt:lpstr>PowerPoint Presentation</vt:lpstr>
      <vt:lpstr>Why Should I care?</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Jeyhun Abilov</cp:lastModifiedBy>
  <cp:revision>3</cp:revision>
  <dcterms:modified xsi:type="dcterms:W3CDTF">2022-10-25T22:37:37Z</dcterms:modified>
</cp:coreProperties>
</file>