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exend Dec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exendDec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2bd9cd584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2bd9cd58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2bd9cd584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2bd9cd5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2bd9cd584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2bd9cd58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2bd9cd584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2bd9cd58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2bd9cd584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2bd9cd58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2bd9cd584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2bd9cd58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2bd9cd584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2bd9cd5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gif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25.png"/><Relationship Id="rId13" Type="http://schemas.openxmlformats.org/officeDocument/2006/relationships/image" Target="../media/image23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Paradigms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53500" y="433475"/>
            <a:ext cx="7899900" cy="3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>
                <a:latin typeface="Muli"/>
                <a:ea typeface="Muli"/>
                <a:cs typeface="Muli"/>
                <a:sym typeface="Muli"/>
              </a:rPr>
              <a:t>Imperative Programming</a:t>
            </a:r>
            <a:endParaRPr b="1" sz="3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Imperative programming consists of sets of detailed instructions that are given to the computer to execute in a given order. It’s called “imperative” because as programmers we dictate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exactly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 what the computer has to do, in a very specific way.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Imperative programming focuses on describing how a program operates, step by step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53500" y="433475"/>
            <a:ext cx="7899900" cy="3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>
                <a:latin typeface="Muli"/>
                <a:ea typeface="Muli"/>
                <a:cs typeface="Muli"/>
                <a:sym typeface="Muli"/>
              </a:rPr>
              <a:t>Procedural</a:t>
            </a:r>
            <a:r>
              <a:rPr b="1" lang="en" sz="3200">
                <a:latin typeface="Muli"/>
                <a:ea typeface="Muli"/>
                <a:cs typeface="Muli"/>
                <a:sym typeface="Muli"/>
              </a:rPr>
              <a:t> Programming</a:t>
            </a:r>
            <a:endParaRPr b="1" sz="3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Procedural programming is a derivation of imperative programming, adding to it the feature of functions (also known as “procedures” or “subroutines”).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In procedural programming, the user is encouraged to subdivide the program execution into functions, as a way of improving modularity and organization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53500" y="280850"/>
            <a:ext cx="7899900" cy="3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>
                <a:latin typeface="Muli"/>
                <a:ea typeface="Muli"/>
                <a:cs typeface="Muli"/>
                <a:sym typeface="Muli"/>
              </a:rPr>
              <a:t>Functional</a:t>
            </a:r>
            <a:r>
              <a:rPr b="1" lang="en" sz="3200">
                <a:latin typeface="Muli"/>
                <a:ea typeface="Muli"/>
                <a:cs typeface="Muli"/>
                <a:sym typeface="Muli"/>
              </a:rPr>
              <a:t> Programming</a:t>
            </a:r>
            <a:endParaRPr b="1" sz="3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Functional programming takes the concept of functions a little bit further.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In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functional programming, functions are treated as first-class citizens, meaning that can be assigned to variables, passed as arguments, and returned from other functions.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Another key concept is the idea of pure functions. A pure function is one that relies only on its inputs to generate its result. And given the same input, it will always produce the same result.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Besides, it produces no side effects 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(any change outside the function’s environment).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53500" y="433475"/>
            <a:ext cx="7899900" cy="3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>
                <a:latin typeface="Muli"/>
                <a:ea typeface="Muli"/>
                <a:cs typeface="Muli"/>
                <a:sym typeface="Muli"/>
              </a:rPr>
              <a:t>Declative</a:t>
            </a:r>
            <a:r>
              <a:rPr b="1" lang="en" sz="3200">
                <a:latin typeface="Muli"/>
                <a:ea typeface="Muli"/>
                <a:cs typeface="Muli"/>
                <a:sym typeface="Muli"/>
              </a:rPr>
              <a:t> Programming</a:t>
            </a:r>
            <a:endParaRPr b="1" sz="3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Declative programming is all about hiding away and bringing programming languages closer to human language and thinking.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It’s the direct opposite of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imperative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 programming in the sense is that the programmer doesn’t give instructions about how the computer should execute the task, but rather on what result is needed.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53500" y="330275"/>
            <a:ext cx="7899900" cy="3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>
                <a:latin typeface="Muli"/>
                <a:ea typeface="Muli"/>
                <a:cs typeface="Muli"/>
                <a:sym typeface="Muli"/>
              </a:rPr>
              <a:t>Object-Oriented</a:t>
            </a:r>
            <a:r>
              <a:rPr b="1" lang="en" sz="3200">
                <a:latin typeface="Muli"/>
                <a:ea typeface="Muli"/>
                <a:cs typeface="Muli"/>
                <a:sym typeface="Muli"/>
              </a:rPr>
              <a:t> Programming</a:t>
            </a:r>
            <a:endParaRPr b="1" sz="3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One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of the most popular programming paradigms is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Object-Oriented</a:t>
            </a:r>
            <a:r>
              <a:rPr b="1" lang="en" sz="3200"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programming.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The core concept OOP is to separate concerns into entities which are coded as objects. Each entity will group a given set of information (properties) and actions (methods) that can be performed by the entity.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	OOP makes heavy usage of classes (which are a way of creating new objects starting out from a blueprint or boilerplate that the programmer sets). Objects that created from a class are called instances.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7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Thanks!</a:t>
            </a:r>
            <a:endParaRPr sz="7100"/>
          </a:p>
        </p:txBody>
      </p:sp>
      <p:sp>
        <p:nvSpPr>
          <p:cNvPr id="182" name="Google Shape;182;p27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343850" y="866400"/>
            <a:ext cx="43521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300"/>
              <a:t>Imagination is Important than Knowledge.</a:t>
            </a:r>
            <a:endParaRPr sz="3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Albert Einstein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6768" r="0" t="0"/>
          <a:stretch/>
        </p:blipFill>
        <p:spPr>
          <a:xfrm>
            <a:off x="5857250" y="580250"/>
            <a:ext cx="2930449" cy="3983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4"/>
          <p:cNvGrpSpPr/>
          <p:nvPr/>
        </p:nvGrpSpPr>
        <p:grpSpPr>
          <a:xfrm>
            <a:off x="3842444" y="2181308"/>
            <a:ext cx="215437" cy="351204"/>
            <a:chOff x="6730350" y="2315900"/>
            <a:chExt cx="257700" cy="420100"/>
          </a:xfrm>
        </p:grpSpPr>
        <p:sp>
          <p:nvSpPr>
            <p:cNvPr id="75" name="Google Shape;75;p1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Hello Everyone!</a:t>
            </a:r>
            <a:endParaRPr sz="5600"/>
          </a:p>
        </p:txBody>
      </p:sp>
      <p:sp>
        <p:nvSpPr>
          <p:cNvPr id="85" name="Google Shape;85;p1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Abilov Jeyhun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want to explain to you what is Programming Paradigms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8768" l="0" r="0" t="18774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 Paradigm ?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001" y="1545539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32" y="2020446"/>
            <a:ext cx="1099836" cy="110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76575" y="138975"/>
            <a:ext cx="8004000" cy="47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Programming paradigms are</a:t>
            </a:r>
            <a:r>
              <a:rPr lang="en" sz="2200"/>
              <a:t> different ways or styles in which a given program or programming language can be organized. Each paradigm consists of certain structures, features, and opinions about how common programming problems should be tackled.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	The question of why are there many different programming paradigms is similar to why are there many programming languages.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	Also, the practices that make up each paradigm have developed through time. Thanks to advances both in software and hardware, different approaches have come up that didn’t exist before.</a:t>
            </a:r>
            <a:endParaRPr sz="2200"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a Programming Paradigm is NOT!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5939" y="1537568"/>
            <a:ext cx="836651" cy="91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53500" y="115500"/>
            <a:ext cx="7899900" cy="42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Programming paradigms are not languages or tools. You can’t “build” anything with a paradigm. They’re more like a set of ideals and guidelines that many people have agree on, followed, and expanded upon.</a:t>
            </a:r>
            <a:endParaRPr b="1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	Programming languages aren’t always tied to a specific paradigm. There are languages that have been built with a certain paradigm in mind and have features that kind of programming more than others </a:t>
            </a:r>
            <a:endParaRPr b="1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(Haskel and functional programming is a good example).</a:t>
            </a:r>
            <a:endParaRPr b="1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	But there are also “multi-paradigm” languages, meaning you can adapt your code to fit a certain paradigm or another (JavaScript and Python are good examples.</a:t>
            </a:r>
            <a:endParaRPr b="1" sz="22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53500" y="35716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care?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53500" y="1306675"/>
            <a:ext cx="5537700" cy="3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Short answer: </a:t>
            </a:r>
            <a:r>
              <a:rPr lang="en" sz="1900"/>
              <a:t>general</a:t>
            </a:r>
            <a:r>
              <a:rPr lang="en" sz="1900"/>
              <a:t> knowledge.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Long answer: 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 find that it’s interesting to understand the many ways in which programming can be done. Exploring these topics is a good way of opening your mind and helping you think outside the box and outside the tool you already know. Moreover, these terms are used a lot in the coding world, so having a basic understanding will help you better understand other topic as well.</a:t>
            </a:r>
            <a:endParaRPr sz="1900"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200" y="1506578"/>
            <a:ext cx="2911025" cy="213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8" name="Google Shape;13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1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1" name="Google Shape;14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