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A8129-01D3-4E4B-AA6D-6A2CF1492754}" v="34" dt="2024-04-01T14:44:13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alya Mahendran" userId="e39c4803aefee06e" providerId="LiveId" clId="{2E9A8129-01D3-4E4B-AA6D-6A2CF1492754}"/>
    <pc:docChg chg="undo custSel addSld delSld modSld sldOrd">
      <pc:chgData name="Agalya Mahendran" userId="e39c4803aefee06e" providerId="LiveId" clId="{2E9A8129-01D3-4E4B-AA6D-6A2CF1492754}" dt="2024-04-01T14:44:20.837" v="1635"/>
      <pc:docMkLst>
        <pc:docMk/>
      </pc:docMkLst>
      <pc:sldChg chg="modSp mod">
        <pc:chgData name="Agalya Mahendran" userId="e39c4803aefee06e" providerId="LiveId" clId="{2E9A8129-01D3-4E4B-AA6D-6A2CF1492754}" dt="2024-03-31T18:48:53.074" v="644" actId="20577"/>
        <pc:sldMkLst>
          <pc:docMk/>
          <pc:sldMk cId="2494153283" sldId="256"/>
        </pc:sldMkLst>
        <pc:spChg chg="mod">
          <ac:chgData name="Agalya Mahendran" userId="e39c4803aefee06e" providerId="LiveId" clId="{2E9A8129-01D3-4E4B-AA6D-6A2CF1492754}" dt="2024-03-31T18:45:12.580" v="593" actId="20577"/>
          <ac:spMkLst>
            <pc:docMk/>
            <pc:sldMk cId="2494153283" sldId="256"/>
            <ac:spMk id="2" creationId="{B9440E3B-19AE-CA7E-2C4E-346AF1DB9418}"/>
          </ac:spMkLst>
        </pc:spChg>
        <pc:spChg chg="mod">
          <ac:chgData name="Agalya Mahendran" userId="e39c4803aefee06e" providerId="LiveId" clId="{2E9A8129-01D3-4E4B-AA6D-6A2CF1492754}" dt="2024-03-31T18:48:53.074" v="644" actId="20577"/>
          <ac:spMkLst>
            <pc:docMk/>
            <pc:sldMk cId="2494153283" sldId="256"/>
            <ac:spMk id="3" creationId="{5E38308E-CEFE-1BEB-946E-D8BBE0B39A1A}"/>
          </ac:spMkLst>
        </pc:spChg>
      </pc:sldChg>
      <pc:sldChg chg="modSp mod">
        <pc:chgData name="Agalya Mahendran" userId="e39c4803aefee06e" providerId="LiveId" clId="{2E9A8129-01D3-4E4B-AA6D-6A2CF1492754}" dt="2024-03-31T18:45:57.442" v="594" actId="20577"/>
        <pc:sldMkLst>
          <pc:docMk/>
          <pc:sldMk cId="855055695" sldId="257"/>
        </pc:sldMkLst>
        <pc:spChg chg="mod">
          <ac:chgData name="Agalya Mahendran" userId="e39c4803aefee06e" providerId="LiveId" clId="{2E9A8129-01D3-4E4B-AA6D-6A2CF1492754}" dt="2024-03-31T18:45:57.442" v="594" actId="20577"/>
          <ac:spMkLst>
            <pc:docMk/>
            <pc:sldMk cId="855055695" sldId="257"/>
            <ac:spMk id="2" creationId="{FFFD4A6B-4E53-2795-C340-C851EDA51084}"/>
          </ac:spMkLst>
        </pc:spChg>
        <pc:spChg chg="mod">
          <ac:chgData name="Agalya Mahendran" userId="e39c4803aefee06e" providerId="LiveId" clId="{2E9A8129-01D3-4E4B-AA6D-6A2CF1492754}" dt="2024-03-31T18:38:51.669" v="486" actId="20577"/>
          <ac:spMkLst>
            <pc:docMk/>
            <pc:sldMk cId="855055695" sldId="257"/>
            <ac:spMk id="4" creationId="{045F07BE-A7EB-D764-66CC-1CE9F717C37A}"/>
          </ac:spMkLst>
        </pc:spChg>
      </pc:sldChg>
      <pc:sldChg chg="modSp mod">
        <pc:chgData name="Agalya Mahendran" userId="e39c4803aefee06e" providerId="LiveId" clId="{2E9A8129-01D3-4E4B-AA6D-6A2CF1492754}" dt="2024-03-31T18:43:20.854" v="537" actId="20577"/>
        <pc:sldMkLst>
          <pc:docMk/>
          <pc:sldMk cId="2480159375" sldId="258"/>
        </pc:sldMkLst>
        <pc:spChg chg="mod">
          <ac:chgData name="Agalya Mahendran" userId="e39c4803aefee06e" providerId="LiveId" clId="{2E9A8129-01D3-4E4B-AA6D-6A2CF1492754}" dt="2024-03-31T18:43:20.854" v="537" actId="20577"/>
          <ac:spMkLst>
            <pc:docMk/>
            <pc:sldMk cId="2480159375" sldId="258"/>
            <ac:spMk id="4" creationId="{111218F3-D036-61AB-972E-F51E15BCF6C5}"/>
          </ac:spMkLst>
        </pc:spChg>
      </pc:sldChg>
      <pc:sldChg chg="modSp mod">
        <pc:chgData name="Agalya Mahendran" userId="e39c4803aefee06e" providerId="LiveId" clId="{2E9A8129-01D3-4E4B-AA6D-6A2CF1492754}" dt="2024-03-31T18:46:20.774" v="597" actId="20577"/>
        <pc:sldMkLst>
          <pc:docMk/>
          <pc:sldMk cId="1155926237" sldId="259"/>
        </pc:sldMkLst>
        <pc:spChg chg="mod">
          <ac:chgData name="Agalya Mahendran" userId="e39c4803aefee06e" providerId="LiveId" clId="{2E9A8129-01D3-4E4B-AA6D-6A2CF1492754}" dt="2024-03-31T18:46:20.774" v="597" actId="20577"/>
          <ac:spMkLst>
            <pc:docMk/>
            <pc:sldMk cId="1155926237" sldId="259"/>
            <ac:spMk id="4" creationId="{022B860D-E02A-2513-1DAE-9F325A8E7317}"/>
          </ac:spMkLst>
        </pc:spChg>
      </pc:sldChg>
      <pc:sldChg chg="modSp mod">
        <pc:chgData name="Agalya Mahendran" userId="e39c4803aefee06e" providerId="LiveId" clId="{2E9A8129-01D3-4E4B-AA6D-6A2CF1492754}" dt="2024-03-31T18:42:38.109" v="536" actId="20577"/>
        <pc:sldMkLst>
          <pc:docMk/>
          <pc:sldMk cId="2352345471" sldId="260"/>
        </pc:sldMkLst>
        <pc:spChg chg="mod">
          <ac:chgData name="Agalya Mahendran" userId="e39c4803aefee06e" providerId="LiveId" clId="{2E9A8129-01D3-4E4B-AA6D-6A2CF1492754}" dt="2024-03-31T18:42:38.109" v="536" actId="20577"/>
          <ac:spMkLst>
            <pc:docMk/>
            <pc:sldMk cId="2352345471" sldId="260"/>
            <ac:spMk id="4" creationId="{4B4C054F-02DB-DD91-9174-B77308876B41}"/>
          </ac:spMkLst>
        </pc:spChg>
      </pc:sldChg>
      <pc:sldChg chg="ord">
        <pc:chgData name="Agalya Mahendran" userId="e39c4803aefee06e" providerId="LiveId" clId="{2E9A8129-01D3-4E4B-AA6D-6A2CF1492754}" dt="2024-03-31T18:34:17.134" v="476"/>
        <pc:sldMkLst>
          <pc:docMk/>
          <pc:sldMk cId="4159636471" sldId="261"/>
        </pc:sldMkLst>
      </pc:sldChg>
      <pc:sldChg chg="addSp delSp modSp add del mod">
        <pc:chgData name="Agalya Mahendran" userId="e39c4803aefee06e" providerId="LiveId" clId="{2E9A8129-01D3-4E4B-AA6D-6A2CF1492754}" dt="2024-03-31T18:21:00.607" v="42" actId="14100"/>
        <pc:sldMkLst>
          <pc:docMk/>
          <pc:sldMk cId="4096619014" sldId="264"/>
        </pc:sldMkLst>
        <pc:picChg chg="add del mod">
          <ac:chgData name="Agalya Mahendran" userId="e39c4803aefee06e" providerId="LiveId" clId="{2E9A8129-01D3-4E4B-AA6D-6A2CF1492754}" dt="2024-03-31T18:10:55.134" v="3" actId="21"/>
          <ac:picMkLst>
            <pc:docMk/>
            <pc:sldMk cId="4096619014" sldId="264"/>
            <ac:picMk id="5" creationId="{E47C1CD7-D7DE-C981-33C8-F691C5FB0DB8}"/>
          </ac:picMkLst>
        </pc:picChg>
        <pc:picChg chg="add mod">
          <ac:chgData name="Agalya Mahendran" userId="e39c4803aefee06e" providerId="LiveId" clId="{2E9A8129-01D3-4E4B-AA6D-6A2CF1492754}" dt="2024-03-31T18:15:23.108" v="17" actId="14100"/>
          <ac:picMkLst>
            <pc:docMk/>
            <pc:sldMk cId="4096619014" sldId="264"/>
            <ac:picMk id="6" creationId="{6A5A8FE3-1693-FC38-AB5A-3CC465B220B1}"/>
          </ac:picMkLst>
        </pc:picChg>
        <pc:picChg chg="add mod">
          <ac:chgData name="Agalya Mahendran" userId="e39c4803aefee06e" providerId="LiveId" clId="{2E9A8129-01D3-4E4B-AA6D-6A2CF1492754}" dt="2024-03-31T18:15:21.661" v="16" actId="14100"/>
          <ac:picMkLst>
            <pc:docMk/>
            <pc:sldMk cId="4096619014" sldId="264"/>
            <ac:picMk id="7" creationId="{6E567DB3-96A6-163D-E4C4-13DDDF310BCD}"/>
          </ac:picMkLst>
        </pc:picChg>
        <pc:picChg chg="add del mod">
          <ac:chgData name="Agalya Mahendran" userId="e39c4803aefee06e" providerId="LiveId" clId="{2E9A8129-01D3-4E4B-AA6D-6A2CF1492754}" dt="2024-03-31T18:16:06.035" v="21" actId="21"/>
          <ac:picMkLst>
            <pc:docMk/>
            <pc:sldMk cId="4096619014" sldId="264"/>
            <ac:picMk id="8" creationId="{91C25DA9-1491-5E8D-3AA9-C53AEA7FF504}"/>
          </ac:picMkLst>
        </pc:picChg>
        <pc:picChg chg="add mod">
          <ac:chgData name="Agalya Mahendran" userId="e39c4803aefee06e" providerId="LiveId" clId="{2E9A8129-01D3-4E4B-AA6D-6A2CF1492754}" dt="2024-03-31T18:17:02.437" v="29" actId="1076"/>
          <ac:picMkLst>
            <pc:docMk/>
            <pc:sldMk cId="4096619014" sldId="264"/>
            <ac:picMk id="9" creationId="{1F819ADE-67A5-B563-A2BD-C2C582C3B153}"/>
          </ac:picMkLst>
        </pc:picChg>
        <pc:picChg chg="add mod">
          <ac:chgData name="Agalya Mahendran" userId="e39c4803aefee06e" providerId="LiveId" clId="{2E9A8129-01D3-4E4B-AA6D-6A2CF1492754}" dt="2024-03-31T18:18:40.778" v="36" actId="14100"/>
          <ac:picMkLst>
            <pc:docMk/>
            <pc:sldMk cId="4096619014" sldId="264"/>
            <ac:picMk id="10" creationId="{C9988C4E-2FBC-1CC8-2C11-E0FA42708732}"/>
          </ac:picMkLst>
        </pc:picChg>
        <pc:picChg chg="add mod">
          <ac:chgData name="Agalya Mahendran" userId="e39c4803aefee06e" providerId="LiveId" clId="{2E9A8129-01D3-4E4B-AA6D-6A2CF1492754}" dt="2024-03-31T18:19:52.104" v="40" actId="1076"/>
          <ac:picMkLst>
            <pc:docMk/>
            <pc:sldMk cId="4096619014" sldId="264"/>
            <ac:picMk id="11" creationId="{4951CC8C-E916-24C4-DEEA-07F490690089}"/>
          </ac:picMkLst>
        </pc:picChg>
        <pc:picChg chg="add mod">
          <ac:chgData name="Agalya Mahendran" userId="e39c4803aefee06e" providerId="LiveId" clId="{2E9A8129-01D3-4E4B-AA6D-6A2CF1492754}" dt="2024-03-31T18:21:00.607" v="42" actId="14100"/>
          <ac:picMkLst>
            <pc:docMk/>
            <pc:sldMk cId="4096619014" sldId="264"/>
            <ac:picMk id="12" creationId="{5A171742-1B04-A848-B550-0FB11C03CEA5}"/>
          </ac:picMkLst>
        </pc:picChg>
      </pc:sldChg>
      <pc:sldChg chg="addSp delSp modSp mod">
        <pc:chgData name="Agalya Mahendran" userId="e39c4803aefee06e" providerId="LiveId" clId="{2E9A8129-01D3-4E4B-AA6D-6A2CF1492754}" dt="2024-03-31T18:33:44.035" v="474" actId="20577"/>
        <pc:sldMkLst>
          <pc:docMk/>
          <pc:sldMk cId="544001325" sldId="265"/>
        </pc:sldMkLst>
        <pc:spChg chg="add mod">
          <ac:chgData name="Agalya Mahendran" userId="e39c4803aefee06e" providerId="LiveId" clId="{2E9A8129-01D3-4E4B-AA6D-6A2CF1492754}" dt="2024-03-31T18:27:21.729" v="101" actId="20577"/>
          <ac:spMkLst>
            <pc:docMk/>
            <pc:sldMk cId="544001325" sldId="265"/>
            <ac:spMk id="2" creationId="{AFEEF401-9134-23CD-0517-BE7769366010}"/>
          </ac:spMkLst>
        </pc:spChg>
        <pc:spChg chg="add del mod">
          <ac:chgData name="Agalya Mahendran" userId="e39c4803aefee06e" providerId="LiveId" clId="{2E9A8129-01D3-4E4B-AA6D-6A2CF1492754}" dt="2024-03-31T18:27:31.359" v="103"/>
          <ac:spMkLst>
            <pc:docMk/>
            <pc:sldMk cId="544001325" sldId="265"/>
            <ac:spMk id="3" creationId="{474A0884-74D3-70A7-1DBE-70215443CCD6}"/>
          </ac:spMkLst>
        </pc:spChg>
        <pc:spChg chg="add mod">
          <ac:chgData name="Agalya Mahendran" userId="e39c4803aefee06e" providerId="LiveId" clId="{2E9A8129-01D3-4E4B-AA6D-6A2CF1492754}" dt="2024-03-31T18:33:44.035" v="474" actId="20577"/>
          <ac:spMkLst>
            <pc:docMk/>
            <pc:sldMk cId="544001325" sldId="265"/>
            <ac:spMk id="4" creationId="{1A23AAF2-A40F-9BE9-6953-6549D4219E39}"/>
          </ac:spMkLst>
        </pc:spChg>
      </pc:sldChg>
      <pc:sldChg chg="addSp delSp modSp new mod">
        <pc:chgData name="Agalya Mahendran" userId="e39c4803aefee06e" providerId="LiveId" clId="{2E9A8129-01D3-4E4B-AA6D-6A2CF1492754}" dt="2024-04-01T14:28:20.285" v="1312" actId="1076"/>
        <pc:sldMkLst>
          <pc:docMk/>
          <pc:sldMk cId="3193145690" sldId="266"/>
        </pc:sldMkLst>
        <pc:spChg chg="add del mod">
          <ac:chgData name="Agalya Mahendran" userId="e39c4803aefee06e" providerId="LiveId" clId="{2E9A8129-01D3-4E4B-AA6D-6A2CF1492754}" dt="2024-04-01T14:15:10.716" v="656"/>
          <ac:spMkLst>
            <pc:docMk/>
            <pc:sldMk cId="3193145690" sldId="266"/>
            <ac:spMk id="2" creationId="{EC98F3E4-5F35-9A15-4A3B-8586E8C95AD3}"/>
          </ac:spMkLst>
        </pc:spChg>
        <pc:spChg chg="add del mod">
          <ac:chgData name="Agalya Mahendran" userId="e39c4803aefee06e" providerId="LiveId" clId="{2E9A8129-01D3-4E4B-AA6D-6A2CF1492754}" dt="2024-04-01T14:15:10.716" v="654" actId="478"/>
          <ac:spMkLst>
            <pc:docMk/>
            <pc:sldMk cId="3193145690" sldId="266"/>
            <ac:spMk id="3" creationId="{4B5F7497-FB5D-7CD6-6B06-16441AB324A4}"/>
          </ac:spMkLst>
        </pc:spChg>
        <pc:spChg chg="add mod">
          <ac:chgData name="Agalya Mahendran" userId="e39c4803aefee06e" providerId="LiveId" clId="{2E9A8129-01D3-4E4B-AA6D-6A2CF1492754}" dt="2024-04-01T14:28:20.285" v="1312" actId="1076"/>
          <ac:spMkLst>
            <pc:docMk/>
            <pc:sldMk cId="3193145690" sldId="266"/>
            <ac:spMk id="4" creationId="{A8D328F0-DF11-9258-6746-CDBABBD75DE3}"/>
          </ac:spMkLst>
        </pc:spChg>
        <pc:spChg chg="add del mod">
          <ac:chgData name="Agalya Mahendran" userId="e39c4803aefee06e" providerId="LiveId" clId="{2E9A8129-01D3-4E4B-AA6D-6A2CF1492754}" dt="2024-04-01T14:18:22.250" v="712"/>
          <ac:spMkLst>
            <pc:docMk/>
            <pc:sldMk cId="3193145690" sldId="266"/>
            <ac:spMk id="5" creationId="{F04F554D-C57B-903C-A385-42DC84E83E5B}"/>
          </ac:spMkLst>
        </pc:spChg>
        <pc:spChg chg="add mod">
          <ac:chgData name="Agalya Mahendran" userId="e39c4803aefee06e" providerId="LiveId" clId="{2E9A8129-01D3-4E4B-AA6D-6A2CF1492754}" dt="2024-04-01T14:28:06.802" v="1311" actId="20577"/>
          <ac:spMkLst>
            <pc:docMk/>
            <pc:sldMk cId="3193145690" sldId="266"/>
            <ac:spMk id="6" creationId="{0D2F493B-7C74-6518-32BC-5BAE1F060D70}"/>
          </ac:spMkLst>
        </pc:spChg>
      </pc:sldChg>
      <pc:sldChg chg="addSp delSp modSp new mod">
        <pc:chgData name="Agalya Mahendran" userId="e39c4803aefee06e" providerId="LiveId" clId="{2E9A8129-01D3-4E4B-AA6D-6A2CF1492754}" dt="2024-04-01T14:37:55.967" v="1576" actId="20577"/>
        <pc:sldMkLst>
          <pc:docMk/>
          <pc:sldMk cId="1367259540" sldId="267"/>
        </pc:sldMkLst>
        <pc:spChg chg="add del mod">
          <ac:chgData name="Agalya Mahendran" userId="e39c4803aefee06e" providerId="LiveId" clId="{2E9A8129-01D3-4E4B-AA6D-6A2CF1492754}" dt="2024-04-01T14:29:25.186" v="1333"/>
          <ac:spMkLst>
            <pc:docMk/>
            <pc:sldMk cId="1367259540" sldId="267"/>
            <ac:spMk id="2" creationId="{7D28AF62-FC17-3FD9-8510-FEEABC043459}"/>
          </ac:spMkLst>
        </pc:spChg>
        <pc:spChg chg="add mod">
          <ac:chgData name="Agalya Mahendran" userId="e39c4803aefee06e" providerId="LiveId" clId="{2E9A8129-01D3-4E4B-AA6D-6A2CF1492754}" dt="2024-04-01T14:29:22.894" v="1331" actId="20577"/>
          <ac:spMkLst>
            <pc:docMk/>
            <pc:sldMk cId="1367259540" sldId="267"/>
            <ac:spMk id="3" creationId="{79490201-C6F3-2A32-DE94-876BD6371E59}"/>
          </ac:spMkLst>
        </pc:spChg>
        <pc:spChg chg="add del mod">
          <ac:chgData name="Agalya Mahendran" userId="e39c4803aefee06e" providerId="LiveId" clId="{2E9A8129-01D3-4E4B-AA6D-6A2CF1492754}" dt="2024-04-01T14:32:29.709" v="1394"/>
          <ac:spMkLst>
            <pc:docMk/>
            <pc:sldMk cId="1367259540" sldId="267"/>
            <ac:spMk id="4" creationId="{6EB472EF-14CE-933F-FFF8-80C7FE8E441B}"/>
          </ac:spMkLst>
        </pc:spChg>
        <pc:spChg chg="add mod">
          <ac:chgData name="Agalya Mahendran" userId="e39c4803aefee06e" providerId="LiveId" clId="{2E9A8129-01D3-4E4B-AA6D-6A2CF1492754}" dt="2024-04-01T14:37:55.967" v="1576" actId="20577"/>
          <ac:spMkLst>
            <pc:docMk/>
            <pc:sldMk cId="1367259540" sldId="267"/>
            <ac:spMk id="5" creationId="{933404D6-2AC5-01B9-1BBD-8070D9879813}"/>
          </ac:spMkLst>
        </pc:spChg>
      </pc:sldChg>
      <pc:sldChg chg="addSp delSp modSp new mod">
        <pc:chgData name="Agalya Mahendran" userId="e39c4803aefee06e" providerId="LiveId" clId="{2E9A8129-01D3-4E4B-AA6D-6A2CF1492754}" dt="2024-04-01T14:44:20.837" v="1635"/>
        <pc:sldMkLst>
          <pc:docMk/>
          <pc:sldMk cId="3466200487" sldId="268"/>
        </pc:sldMkLst>
        <pc:spChg chg="add del mod">
          <ac:chgData name="Agalya Mahendran" userId="e39c4803aefee06e" providerId="LiveId" clId="{2E9A8129-01D3-4E4B-AA6D-6A2CF1492754}" dt="2024-04-01T14:40:11.671" v="1589" actId="21"/>
          <ac:spMkLst>
            <pc:docMk/>
            <pc:sldMk cId="3466200487" sldId="268"/>
            <ac:spMk id="4" creationId="{F30B3287-11F5-D105-4CD5-B77E996B247B}"/>
          </ac:spMkLst>
        </pc:spChg>
        <pc:spChg chg="add del mod">
          <ac:chgData name="Agalya Mahendran" userId="e39c4803aefee06e" providerId="LiveId" clId="{2E9A8129-01D3-4E4B-AA6D-6A2CF1492754}" dt="2024-04-01T14:42:59.291" v="1592" actId="21"/>
          <ac:spMkLst>
            <pc:docMk/>
            <pc:sldMk cId="3466200487" sldId="268"/>
            <ac:spMk id="7" creationId="{91A05DE9-2500-43A5-B38E-015FC9C7694F}"/>
          </ac:spMkLst>
        </pc:spChg>
        <pc:spChg chg="add mod">
          <ac:chgData name="Agalya Mahendran" userId="e39c4803aefee06e" providerId="LiveId" clId="{2E9A8129-01D3-4E4B-AA6D-6A2CF1492754}" dt="2024-04-01T14:43:38.412" v="1618" actId="20577"/>
          <ac:spMkLst>
            <pc:docMk/>
            <pc:sldMk cId="3466200487" sldId="268"/>
            <ac:spMk id="8" creationId="{B4689C28-6A67-5D93-EC19-5F1A649EAE2F}"/>
          </ac:spMkLst>
        </pc:spChg>
        <pc:spChg chg="add del mod">
          <ac:chgData name="Agalya Mahendran" userId="e39c4803aefee06e" providerId="LiveId" clId="{2E9A8129-01D3-4E4B-AA6D-6A2CF1492754}" dt="2024-04-01T14:44:20.837" v="1635"/>
          <ac:spMkLst>
            <pc:docMk/>
            <pc:sldMk cId="3466200487" sldId="268"/>
            <ac:spMk id="9" creationId="{C12706DC-5377-0510-2252-4E7640EEC29A}"/>
          </ac:spMkLst>
        </pc:spChg>
        <pc:picChg chg="add del mod">
          <ac:chgData name="Agalya Mahendran" userId="e39c4803aefee06e" providerId="LiveId" clId="{2E9A8129-01D3-4E4B-AA6D-6A2CF1492754}" dt="2024-04-01T14:40:11.671" v="1589" actId="21"/>
          <ac:picMkLst>
            <pc:docMk/>
            <pc:sldMk cId="3466200487" sldId="268"/>
            <ac:picMk id="3" creationId="{444DF3EA-515A-6E59-797F-46BA35E2EFAC}"/>
          </ac:picMkLst>
        </pc:picChg>
        <pc:picChg chg="add del mod">
          <ac:chgData name="Agalya Mahendran" userId="e39c4803aefee06e" providerId="LiveId" clId="{2E9A8129-01D3-4E4B-AA6D-6A2CF1492754}" dt="2024-04-01T14:42:59.291" v="1592" actId="21"/>
          <ac:picMkLst>
            <pc:docMk/>
            <pc:sldMk cId="3466200487" sldId="268"/>
            <ac:picMk id="6" creationId="{8DA9E3BF-E7B6-C448-6404-FD017342F9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/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tplotlib.org/stable/content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0E3B-19AE-CA7E-2C4E-346AF1DB9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 dirty="0"/>
              <a:t>						CAPSTONE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     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HEART FAILURE  PREDICTION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8308E-CEFE-1BEB-946E-D8BBE0B39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3107094"/>
            <a:ext cx="10993546" cy="2973666"/>
          </a:xfrm>
        </p:spPr>
        <p:txBody>
          <a:bodyPr/>
          <a:lstStyle/>
          <a:p>
            <a:r>
              <a:rPr lang="en-US" dirty="0"/>
              <a:t>					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					presented by:</a:t>
            </a:r>
          </a:p>
          <a:p>
            <a:r>
              <a:rPr lang="en-US" dirty="0"/>
              <a:t>						name :m  </a:t>
            </a:r>
            <a:r>
              <a:rPr lang="en-US" dirty="0" err="1"/>
              <a:t>abi</a:t>
            </a:r>
            <a:endParaRPr lang="en-US" dirty="0"/>
          </a:p>
          <a:p>
            <a:r>
              <a:rPr lang="en-US" dirty="0"/>
              <a:t>						college name : </a:t>
            </a:r>
            <a:r>
              <a:rPr lang="en-US" dirty="0" err="1"/>
              <a:t>madha</a:t>
            </a:r>
            <a:r>
              <a:rPr lang="en-US" dirty="0"/>
              <a:t> engineering college</a:t>
            </a:r>
          </a:p>
          <a:p>
            <a:r>
              <a:rPr lang="en-US" dirty="0"/>
              <a:t>						department :</a:t>
            </a:r>
            <a:r>
              <a:rPr lang="en-US" dirty="0" err="1"/>
              <a:t>b.tech</a:t>
            </a:r>
            <a:r>
              <a:rPr lang="en-US" dirty="0"/>
              <a:t> (bio –technology)    YEAR:</a:t>
            </a:r>
            <a:r>
              <a:rPr lang="en-US"/>
              <a:t>III year </a:t>
            </a:r>
            <a:endParaRPr lang="en-US" dirty="0"/>
          </a:p>
          <a:p>
            <a:r>
              <a:rPr lang="en-US" dirty="0"/>
              <a:t>						roll number :211121214001</a:t>
            </a:r>
          </a:p>
        </p:txBody>
      </p:sp>
    </p:spTree>
    <p:extLst>
      <p:ext uri="{BB962C8B-B14F-4D97-AF65-F5344CB8AC3E}">
        <p14:creationId xmlns:p14="http://schemas.microsoft.com/office/powerpoint/2010/main" val="2494153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EF401-9134-23CD-0517-BE7769366010}"/>
              </a:ext>
            </a:extLst>
          </p:cNvPr>
          <p:cNvSpPr txBox="1"/>
          <p:nvPr/>
        </p:nvSpPr>
        <p:spPr>
          <a:xfrm>
            <a:off x="548640" y="614680"/>
            <a:ext cx="325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CONCLUSION</a:t>
            </a:r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3AAF2-A40F-9BE9-6953-6549D4219E39}"/>
              </a:ext>
            </a:extLst>
          </p:cNvPr>
          <p:cNvSpPr txBox="1"/>
          <p:nvPr/>
        </p:nvSpPr>
        <p:spPr>
          <a:xfrm>
            <a:off x="1402080" y="1325880"/>
            <a:ext cx="9723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Conclusion , the heart failure prediction data science project aims to develop a predictive model that can accurately assess the risk of heart failure in individuals. Through the utilization of various machine learning algorithms , extensive data preprocessing , and thorough model evaluation , the project has achieved its objectives.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00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D328F0-DF11-9258-6746-CDBABBD75DE3}"/>
              </a:ext>
            </a:extLst>
          </p:cNvPr>
          <p:cNvSpPr txBox="1"/>
          <p:nvPr/>
        </p:nvSpPr>
        <p:spPr>
          <a:xfrm>
            <a:off x="1074905" y="1113818"/>
            <a:ext cx="444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FUTURE SCOPE:</a:t>
            </a:r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F493B-7C74-6518-32BC-5BAE1F060D70}"/>
              </a:ext>
            </a:extLst>
          </p:cNvPr>
          <p:cNvSpPr txBox="1"/>
          <p:nvPr/>
        </p:nvSpPr>
        <p:spPr>
          <a:xfrm>
            <a:off x="1220416" y="2159540"/>
            <a:ext cx="9751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ENHANCED PREDICTIVE TOOLS: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Continual refinement and development of machine learning  models, including deep learning techniques , can lead to more accurate  and robust prediction models for heart disease.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 startAt="2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REAL- TIME MONITORING AND  INTERVENTION: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Implementing real -time  monitoring systems that continuously analyze patient data can enable early detection of heart disease risk factors and prompt intervention strategies, potentially preventing adverse events.                           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14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490201-C6F3-2A32-DE94-876BD6371E59}"/>
              </a:ext>
            </a:extLst>
          </p:cNvPr>
          <p:cNvSpPr txBox="1"/>
          <p:nvPr/>
        </p:nvSpPr>
        <p:spPr>
          <a:xfrm flipH="1">
            <a:off x="1186773" y="850851"/>
            <a:ext cx="3589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REFERENCES:</a:t>
            </a:r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404D6-2AC5-01B9-1BBD-8070D9879813}"/>
              </a:ext>
            </a:extLst>
          </p:cNvPr>
          <p:cNvSpPr txBox="1"/>
          <p:nvPr/>
        </p:nvSpPr>
        <p:spPr>
          <a:xfrm>
            <a:off x="2028217" y="1673157"/>
            <a:ext cx="8135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https://pandaspydata.org/pandas -docs/stable user guide/index html </a:t>
            </a:r>
          </a:p>
          <a:p>
            <a:r>
              <a:rPr lang="en-I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https://seaborn</a:t>
            </a:r>
            <a:r>
              <a:rPr lang="en-I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pydata.org /</a:t>
            </a:r>
          </a:p>
          <a:p>
            <a:r>
              <a:rPr lang="en-I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https://matplotlib.org/stable/contents</a:t>
            </a:r>
            <a:r>
              <a:rPr lang="en-I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136725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689C28-6A67-5D93-EC19-5F1A649EAE2F}"/>
              </a:ext>
            </a:extLst>
          </p:cNvPr>
          <p:cNvSpPr/>
          <p:nvPr/>
        </p:nvSpPr>
        <p:spPr>
          <a:xfrm>
            <a:off x="3620099" y="2967335"/>
            <a:ext cx="4951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 YOU 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620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4A6B-4E53-2795-C340-C851EDA5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653" y="729658"/>
            <a:ext cx="4245428" cy="725918"/>
          </a:xfrm>
        </p:spPr>
        <p:txBody>
          <a:bodyPr>
            <a:normAutofit fontScale="90000"/>
          </a:bodyPr>
          <a:lstStyle/>
          <a:p>
            <a:r>
              <a:rPr lang="en-US" dirty="0"/>
              <a:t>									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outline</a:t>
            </a:r>
            <a:endParaRPr lang="en-IN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F07BE-A7EB-D764-66CC-1CE9F717C37A}"/>
              </a:ext>
            </a:extLst>
          </p:cNvPr>
          <p:cNvSpPr txBox="1"/>
          <p:nvPr/>
        </p:nvSpPr>
        <p:spPr>
          <a:xfrm>
            <a:off x="4282753" y="2216431"/>
            <a:ext cx="60835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Proposed System/Solution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System Development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Algorithm &amp;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Future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References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05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C970A-D26D-C1A4-FEFE-76D3DC2F4BC5}"/>
              </a:ext>
            </a:extLst>
          </p:cNvPr>
          <p:cNvSpPr txBox="1"/>
          <p:nvPr/>
        </p:nvSpPr>
        <p:spPr>
          <a:xfrm>
            <a:off x="447870" y="718457"/>
            <a:ext cx="515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PROBLEM STATEMENT</a:t>
            </a:r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218F3-D036-61AB-972E-F51E15BCF6C5}"/>
              </a:ext>
            </a:extLst>
          </p:cNvPr>
          <p:cNvSpPr txBox="1"/>
          <p:nvPr/>
        </p:nvSpPr>
        <p:spPr>
          <a:xfrm>
            <a:off x="895740" y="1651519"/>
            <a:ext cx="11150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Heart disease is one of the leading causes of mortality world wide, with various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risk  factors contributing to its development. Identifying individuals at high risk of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Heart disease is crucial for early intervention and prevention strategies.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project aims to develop a predictive model using data science techniques to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assess an individual’s risk of heart disease based on their demographic lifestyle,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clinical attributes.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15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C7F6DB-A677-DC8E-3A01-BB33D3E5BA8A}"/>
              </a:ext>
            </a:extLst>
          </p:cNvPr>
          <p:cNvSpPr txBox="1"/>
          <p:nvPr/>
        </p:nvSpPr>
        <p:spPr>
          <a:xfrm>
            <a:off x="438538" y="718457"/>
            <a:ext cx="407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PROPOSED SOLUTION</a:t>
            </a:r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B860D-E02A-2513-1DAE-9F325A8E7317}"/>
              </a:ext>
            </a:extLst>
          </p:cNvPr>
          <p:cNvSpPr txBox="1"/>
          <p:nvPr/>
        </p:nvSpPr>
        <p:spPr>
          <a:xfrm>
            <a:off x="746449" y="1306991"/>
            <a:ext cx="113740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Gather a comprehensive dataset containing demographic information (age, gender),lifestyle factors (smoking habits, physical Activity),clinical measurements (blood pressure, cholesterol levels),and medical history (family history of heart disease, previous cardiac events).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Preprocess the dataset to handle missing values, outliers and inconsistencies. Perform tasks such as imputation, normalization and encoding categorical variables into numerical representations.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Conduct exploratory data analysis to understand the distribution of variables, identify correlations, and uncover potential related to heart disease.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Utilize techniques like correlation analysis, feature importance from machine learning models, or domain knowledge to select the most relevant features for heart disease prediction.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 various machine learning algorithms such as logistic regression, decision trees, random forests, support vector machines, gradient boosting or neural networks.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Utilize techniques like cross-validation to ensure the models generalize well to unseen data and avoid overfitting.</a:t>
            </a:r>
          </a:p>
        </p:txBody>
      </p:sp>
    </p:spTree>
    <p:extLst>
      <p:ext uri="{BB962C8B-B14F-4D97-AF65-F5344CB8AC3E}">
        <p14:creationId xmlns:p14="http://schemas.microsoft.com/office/powerpoint/2010/main" val="115592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3717B6-965A-15D4-7D18-A0D360AA0D3B}"/>
              </a:ext>
            </a:extLst>
          </p:cNvPr>
          <p:cNvSpPr txBox="1"/>
          <p:nvPr/>
        </p:nvSpPr>
        <p:spPr>
          <a:xfrm>
            <a:off x="298579" y="699796"/>
            <a:ext cx="496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SYSTEM APPROACH</a:t>
            </a:r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054F-02DB-DD91-9174-B77308876B41}"/>
              </a:ext>
            </a:extLst>
          </p:cNvPr>
          <p:cNvSpPr txBox="1"/>
          <p:nvPr/>
        </p:nvSpPr>
        <p:spPr>
          <a:xfrm>
            <a:off x="727787" y="1362269"/>
            <a:ext cx="104938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 the proposed solution would improve a combination of data processing, feature engineering, and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machine learning. Here are the key system and library requirements: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System Requirements: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1.Hardware: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-A computer with sufficient processing power, preferably with multiple cores or a GPU for faster running of machine learning models.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-Adequate RAM to handle the size of the dataset and computational requirements.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2.Software: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-An operating system compatible with the required machine learning libraries(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Windows, Linux, macOS)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4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03FED-5442-600A-D762-F580BA9CFEDB}"/>
              </a:ext>
            </a:extLst>
          </p:cNvPr>
          <p:cNvSpPr txBox="1"/>
          <p:nvPr/>
        </p:nvSpPr>
        <p:spPr>
          <a:xfrm>
            <a:off x="410546" y="643812"/>
            <a:ext cx="5085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SYSTEM APPROACH- CONT.</a:t>
            </a:r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96120-F99D-A3DE-8B1E-B8FBF44F5E97}"/>
              </a:ext>
            </a:extLst>
          </p:cNvPr>
          <p:cNvSpPr txBox="1"/>
          <p:nvPr/>
        </p:nvSpPr>
        <p:spPr>
          <a:xfrm>
            <a:off x="1875453" y="1520890"/>
            <a:ext cx="95452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Library Requirements :</a:t>
            </a:r>
          </a:p>
          <a:p>
            <a:endParaRPr lang="en-US" b="1" dirty="0"/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1.Data processing and analysis :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-Pandas: For data manipulation and analysis.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-NumPy: For numerical operations on data.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2.Data Visualization :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-Matplotlib and seaborn : For creating visualization to understand data patterns.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or Bokeh: Interactive visualization libraries for more complex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415963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CCE378-6F87-BF05-4E94-23E0FEACEB17}"/>
              </a:ext>
            </a:extLst>
          </p:cNvPr>
          <p:cNvSpPr txBox="1"/>
          <p:nvPr/>
        </p:nvSpPr>
        <p:spPr>
          <a:xfrm>
            <a:off x="329214" y="632460"/>
            <a:ext cx="594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ALGORITHM &amp; DEPLOYMENT</a:t>
            </a:r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FD11E-F104-9865-5F16-BCAAB48B65D1}"/>
              </a:ext>
            </a:extLst>
          </p:cNvPr>
          <p:cNvSpPr txBox="1"/>
          <p:nvPr/>
        </p:nvSpPr>
        <p:spPr>
          <a:xfrm>
            <a:off x="800100" y="1043077"/>
            <a:ext cx="1115568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Data Collection and Preprocessing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Gather relevant data from reliable sources. Common features include age, blood pressure, cholesterol levels, medical history, and lifestyle factors.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Clean the data by handling missing values, outliers, and inconsistencies.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Feature Selection and Engineering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Identify essential features that contribute to heart failure prediction.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Create new features if necessary (e.g., BMI, risk scores).</a:t>
            </a: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Model Selection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Choose appropriate machine learning algorithms. Common choices include: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Random Forest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Ensemble method combining multiple decision trees.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Support Vector Machine (SVM)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Effective for binary classification.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Logistic Regression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Simple yet powerful for predicting probabilities.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Neural Networks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Deep learning models for complex relationships.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Model Training and Validation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Split the dataset into training and validation sets.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Train the selected models using the training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Evaluate model performance using metrics like accuracy, precision, recall, and F1-score.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Model Deployment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Deploy the trained model in a production environment (e.g., web app, API).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Ensure scalability, security, and reliability.</a:t>
            </a:r>
          </a:p>
          <a:p>
            <a:br>
              <a:rPr lang="en-US" dirty="0"/>
            </a:b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br>
              <a:rPr lang="en-US" dirty="0"/>
            </a:b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br>
              <a:rPr lang="en-US" dirty="0"/>
            </a:b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0268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68100-DD83-A6E6-A74B-3CBEE29FA07B}"/>
              </a:ext>
            </a:extLst>
          </p:cNvPr>
          <p:cNvSpPr txBox="1"/>
          <p:nvPr/>
        </p:nvSpPr>
        <p:spPr>
          <a:xfrm>
            <a:off x="228600" y="617220"/>
            <a:ext cx="635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ALGORITHM &amp; DEPLOYMENT - CONT</a:t>
            </a:r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7B9DF-2167-D8EF-482F-0CF9E2FB22BD}"/>
              </a:ext>
            </a:extLst>
          </p:cNvPr>
          <p:cNvSpPr txBox="1"/>
          <p:nvPr/>
        </p:nvSpPr>
        <p:spPr>
          <a:xfrm>
            <a:off x="1158240" y="1242060"/>
            <a:ext cx="7978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Monitoring and Maintenance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Continuously monitor model performance and retrain periodically.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Update the model as new data becomes available.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25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7B4166-BCEB-6BAB-897D-F468AC0D4156}"/>
              </a:ext>
            </a:extLst>
          </p:cNvPr>
          <p:cNvSpPr txBox="1"/>
          <p:nvPr/>
        </p:nvSpPr>
        <p:spPr>
          <a:xfrm>
            <a:off x="510540" y="662940"/>
            <a:ext cx="347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RESULT :</a:t>
            </a:r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819ADE-67A5-B563-A2BD-C2C582C3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40" y="1468418"/>
            <a:ext cx="4168901" cy="20164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988C4E-2FBC-1CC8-2C11-E0FA4270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377" y="1603850"/>
            <a:ext cx="3763597" cy="20164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51CC8C-E916-24C4-DEEA-07F490690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52611" y="3484860"/>
            <a:ext cx="3152332" cy="32377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171742-1B04-A848-B550-0FB11C03C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40195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190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197</TotalTime>
  <Words>918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Gill Sans MT</vt:lpstr>
      <vt:lpstr>Wingdings</vt:lpstr>
      <vt:lpstr>Wingdings 2</vt:lpstr>
      <vt:lpstr>Dividend</vt:lpstr>
      <vt:lpstr>      CAPSTONE PROJECT            HEART FAILURE  PREDICTION </vt:lpstr>
      <vt:lpstr>        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CAPSTONE PROJECT         PROJECT TITLE</dc:title>
  <dc:creator>Agalya Mahendran</dc:creator>
  <cp:lastModifiedBy>Agalya Mahendran</cp:lastModifiedBy>
  <cp:revision>1</cp:revision>
  <dcterms:created xsi:type="dcterms:W3CDTF">2024-03-31T16:01:12Z</dcterms:created>
  <dcterms:modified xsi:type="dcterms:W3CDTF">2024-04-01T14:44:21Z</dcterms:modified>
</cp:coreProperties>
</file>