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Google Shape;3;n"/>
          <p:cNvSpPr>
            <a:spLocks noGrp="1" noRot="1" noChangeAspect="1" noEditPoints="1"/>
          </p:cNvSpPr>
          <p:nvPr>
            <p:ph type="sldImg" idx="2"/>
          </p:nvPr>
        </p:nvSpPr>
        <p:spPr>
          <a:xfrm>
            <a:off x="2032400" y="514350"/>
            <a:ext cx="8128400" cy="2571750"/>
          </a:xfrm>
          <a:custGeom>
            <a:avLst/>
            <a:gdLst/>
            <a:ahLst/>
            <a:cxnLst/>
            <a:rect l="l" t="t" r="r" b="b"/>
            <a:pathLst>
              <a:path w="120000" h="12000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sm" len="sm"/>
            <a:tailEnd type="none" w="sm" len="sm"/>
          </a:ln>
        </p:spPr>
        <p:txBody>
          <a:bodyPr/>
          <a:lstStyle/>
          <a:p>
            <a:endParaRPr/>
          </a:p>
        </p:txBody>
      </p:sp>
      <p:sp>
        <p:nvSpPr>
          <p:cNvPr id="4" name="Google Shape;4;n"/>
          <p:cNvSpPr>
            <a:spLocks noGrp="1" noEditPoints="1"/>
          </p:cNvSpPr>
          <p:nvPr>
            <p:ph type="body" idx="1"/>
          </p:nvPr>
        </p:nvSpPr>
        <p:spPr>
          <a:xfrm>
            <a:off x="1219200" y="3257550"/>
            <a:ext cx="9753600" cy="3086100"/>
          </a:xfrm>
          <a:prstGeom prst="rect">
            <a:avLst/>
          </a:prstGeom>
          <a:noFill/>
          <a:ln>
            <a:noFill/>
          </a:ln>
        </p:spPr>
        <p:txBody>
          <a:bodyPr wrap="square" lIns="91425" tIns="91425" rIns="91425" bIns="91425" anchor="t">
            <a:noAutofit/>
          </a:bodyPr>
          <a:lstStyle>
            <a:lvl1pPr marL="45720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pPr lvl="0"/>
            <a:endParaRPr/>
          </a:p>
        </p:txBody>
      </p:sp>
    </p:spTree>
  </p:cSld>
  <p:clrMap bg1="lt1" tx1="dk1" bg2="dk2" tx2="lt2" accent1="accent1" accent2="accent2" accent3="accent3" accent4="accent4" accent5="accent5" accent6="accent6" hlink="hlink" folHlink="folHlink"/>
  <p:notesStyle>
    <a:lvl1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vl2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2pPr>
    <a:lvl3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3pPr>
    <a:lvl4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4pPr>
    <a:lvl5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5pPr>
    <a:lvl6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6pPr>
    <a:lvl7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7pPr>
    <a:lvl8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8pPr>
    <a:lvl9pPr marR="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Google Shape;50;p1:notes"/>
          <p:cNvSpPr>
            <a:spLocks noGrp="1" noEditPoints="1"/>
          </p:cNvSpPr>
          <p:nvPr>
            <p:ph type="body" idx="1"/>
          </p:nvPr>
        </p:nvSpPr>
        <p:spPr>
          <a:xfrm>
            <a:off x="1219200" y="3257550"/>
            <a:ext cx="9753600" cy="3086100"/>
          </a:xfrm>
          <a:prstGeom prst="rect">
            <a:avLst/>
          </a:prstGeom>
        </p:spPr>
        <p:txBody>
          <a:bodyPr wrap="square" lIns="91425" tIns="91425" rIns="91425" bIns="91425" anchor="t">
            <a:noAutofit/>
          </a:bodyPr>
          <a:lstStyle/>
          <a:p>
            <a:pPr marL="0" indent="0" algn="l" rtl="0">
              <a:spcBef>
                <a:spcPts val="0"/>
              </a:spcBef>
              <a:spcAft>
                <a:spcPts val="0"/>
              </a:spcAft>
              <a:buNone/>
            </a:pPr>
            <a:endParaRPr/>
          </a:p>
        </p:txBody>
      </p:sp>
      <p:sp>
        <p:nvSpPr>
          <p:cNvPr id="51" name="Google Shape;51;p1:notes"/>
          <p:cNvSpPr>
            <a:spLocks noGrp="1" noRot="1" noChangeAspect="1" noEditPoints="1"/>
          </p:cNvSpPr>
          <p:nvPr>
            <p:ph type="sldImg" idx="2"/>
          </p:nvPr>
        </p:nvSpPr>
        <p:spPr>
          <a:xfrm>
            <a:off x="3810000" y="514350"/>
            <a:ext cx="4573588" cy="2571750"/>
          </a:xfrm>
          <a:custGeom>
            <a:avLst/>
            <a:gdLst/>
            <a:ahLst/>
            <a:cxnLst/>
            <a:rect l="l" t="t" r="r" b="b"/>
            <a:pathLst>
              <a:path w="120000" h="120000">
                <a:moveTo>
                  <a:pt x="0" y="0"/>
                </a:moveTo>
                <a:lnTo>
                  <a:pt x="120000" y="0"/>
                </a:lnTo>
                <a:lnTo>
                  <a:pt x="120000" y="120000"/>
                </a:lnTo>
                <a:lnTo>
                  <a:pt x="0" y="120000"/>
                </a:lnTo>
                <a:lnTo>
                  <a:pt x="0" y="0"/>
                </a:lnTo>
                <a:close/>
              </a:path>
            </a:pathLst>
          </a:custGeom>
        </p:spPr>
        <p:txBody>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Google Shape;193;p10:notes"/>
          <p:cNvSpPr>
            <a:spLocks noGrp="1" noEditPoints="1"/>
          </p:cNvSpPr>
          <p:nvPr>
            <p:ph type="body" idx="1"/>
          </p:nvPr>
        </p:nvSpPr>
        <p:spPr>
          <a:xfrm>
            <a:off x="1219200" y="3257550"/>
            <a:ext cx="9753600" cy="3086100"/>
          </a:xfrm>
          <a:prstGeom prst="rect">
            <a:avLst/>
          </a:prstGeom>
        </p:spPr>
        <p:txBody>
          <a:bodyPr wrap="square" lIns="91425" tIns="91425" rIns="91425" bIns="91425" anchor="t">
            <a:noAutofit/>
          </a:bodyPr>
          <a:lstStyle/>
          <a:p>
            <a:pPr marL="0" indent="0" algn="l" rtl="0">
              <a:spcBef>
                <a:spcPts val="0"/>
              </a:spcBef>
              <a:spcAft>
                <a:spcPts val="0"/>
              </a:spcAft>
              <a:buNone/>
            </a:pPr>
            <a:endParaRPr/>
          </a:p>
        </p:txBody>
      </p:sp>
      <p:sp>
        <p:nvSpPr>
          <p:cNvPr id="194" name="Google Shape;194;p10:notes"/>
          <p:cNvSpPr>
            <a:spLocks noGrp="1" noRot="1" noChangeAspect="1" noEditPoints="1"/>
          </p:cNvSpPr>
          <p:nvPr>
            <p:ph type="sldImg" idx="2"/>
          </p:nvPr>
        </p:nvSpPr>
        <p:spPr>
          <a:xfrm>
            <a:off x="3810000" y="514350"/>
            <a:ext cx="4573588" cy="2571750"/>
          </a:xfrm>
          <a:custGeom>
            <a:avLst/>
            <a:gdLst/>
            <a:ahLst/>
            <a:cxnLst/>
            <a:rect l="l" t="t" r="r" b="b"/>
            <a:pathLst>
              <a:path w="120000" h="120000">
                <a:moveTo>
                  <a:pt x="0" y="0"/>
                </a:moveTo>
                <a:lnTo>
                  <a:pt x="120000" y="0"/>
                </a:lnTo>
                <a:lnTo>
                  <a:pt x="120000" y="120000"/>
                </a:lnTo>
                <a:lnTo>
                  <a:pt x="0" y="120000"/>
                </a:lnTo>
                <a:lnTo>
                  <a:pt x="0" y="0"/>
                </a:lnTo>
                <a:close/>
              </a:path>
            </a:pathLst>
          </a:custGeom>
        </p:spPr>
        <p:txBody>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Google Shape;64;p2:notes"/>
          <p:cNvSpPr>
            <a:spLocks noGrp="1" noEditPoints="1"/>
          </p:cNvSpPr>
          <p:nvPr>
            <p:ph type="body" idx="1"/>
          </p:nvPr>
        </p:nvSpPr>
        <p:spPr>
          <a:xfrm>
            <a:off x="1219200" y="3257550"/>
            <a:ext cx="9753600" cy="3086100"/>
          </a:xfrm>
          <a:prstGeom prst="rect">
            <a:avLst/>
          </a:prstGeom>
        </p:spPr>
        <p:txBody>
          <a:bodyPr wrap="square" lIns="91425" tIns="91425" rIns="91425" bIns="91425" anchor="t">
            <a:noAutofit/>
          </a:bodyPr>
          <a:lstStyle/>
          <a:p>
            <a:pPr marL="0" indent="0" algn="l" rtl="0">
              <a:spcBef>
                <a:spcPts val="0"/>
              </a:spcBef>
              <a:spcAft>
                <a:spcPts val="0"/>
              </a:spcAft>
              <a:buNone/>
            </a:pPr>
            <a:endParaRPr/>
          </a:p>
        </p:txBody>
      </p:sp>
      <p:sp>
        <p:nvSpPr>
          <p:cNvPr id="65" name="Google Shape;65;p2:notes"/>
          <p:cNvSpPr>
            <a:spLocks noGrp="1" noRot="1" noChangeAspect="1" noEditPoints="1"/>
          </p:cNvSpPr>
          <p:nvPr>
            <p:ph type="sldImg" idx="2"/>
          </p:nvPr>
        </p:nvSpPr>
        <p:spPr>
          <a:xfrm>
            <a:off x="3810000" y="514350"/>
            <a:ext cx="4573588" cy="2571750"/>
          </a:xfrm>
          <a:custGeom>
            <a:avLst/>
            <a:gdLst/>
            <a:ahLst/>
            <a:cxnLst/>
            <a:rect l="l" t="t" r="r" b="b"/>
            <a:pathLst>
              <a:path w="120000" h="120000">
                <a:moveTo>
                  <a:pt x="0" y="0"/>
                </a:moveTo>
                <a:lnTo>
                  <a:pt x="120000" y="0"/>
                </a:lnTo>
                <a:lnTo>
                  <a:pt x="120000" y="120000"/>
                </a:lnTo>
                <a:lnTo>
                  <a:pt x="0" y="120000"/>
                </a:lnTo>
                <a:lnTo>
                  <a:pt x="0" y="0"/>
                </a:lnTo>
                <a:close/>
              </a:path>
            </a:pathLst>
          </a:custGeom>
        </p:spPr>
        <p:txBody>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Google Shape;90;p3:notes"/>
          <p:cNvSpPr>
            <a:spLocks noGrp="1" noEditPoints="1"/>
          </p:cNvSpPr>
          <p:nvPr>
            <p:ph type="body" idx="1"/>
          </p:nvPr>
        </p:nvSpPr>
        <p:spPr>
          <a:xfrm>
            <a:off x="1219200" y="3257550"/>
            <a:ext cx="9753600" cy="3086100"/>
          </a:xfrm>
          <a:prstGeom prst="rect">
            <a:avLst/>
          </a:prstGeom>
        </p:spPr>
        <p:txBody>
          <a:bodyPr wrap="square" lIns="91425" tIns="91425" rIns="91425" bIns="91425" anchor="t">
            <a:noAutofit/>
          </a:bodyPr>
          <a:lstStyle/>
          <a:p>
            <a:pPr marL="0" indent="0" algn="l" rtl="0">
              <a:spcBef>
                <a:spcPts val="0"/>
              </a:spcBef>
              <a:spcAft>
                <a:spcPts val="0"/>
              </a:spcAft>
              <a:buNone/>
            </a:pPr>
            <a:endParaRPr/>
          </a:p>
        </p:txBody>
      </p:sp>
      <p:sp>
        <p:nvSpPr>
          <p:cNvPr id="91" name="Google Shape;91;p3:notes"/>
          <p:cNvSpPr>
            <a:spLocks noGrp="1" noRot="1" noChangeAspect="1" noEditPoints="1"/>
          </p:cNvSpPr>
          <p:nvPr>
            <p:ph type="sldImg" idx="2"/>
          </p:nvPr>
        </p:nvSpPr>
        <p:spPr>
          <a:xfrm>
            <a:off x="3810000" y="514350"/>
            <a:ext cx="4573588" cy="2571750"/>
          </a:xfrm>
          <a:custGeom>
            <a:avLst/>
            <a:gdLst/>
            <a:ahLst/>
            <a:cxnLst/>
            <a:rect l="l" t="t" r="r" b="b"/>
            <a:pathLst>
              <a:path w="120000" h="120000">
                <a:moveTo>
                  <a:pt x="0" y="0"/>
                </a:moveTo>
                <a:lnTo>
                  <a:pt x="120000" y="0"/>
                </a:lnTo>
                <a:lnTo>
                  <a:pt x="120000" y="120000"/>
                </a:lnTo>
                <a:lnTo>
                  <a:pt x="0" y="120000"/>
                </a:lnTo>
                <a:lnTo>
                  <a:pt x="0" y="0"/>
                </a:lnTo>
                <a:close/>
              </a:path>
            </a:pathLst>
          </a:custGeom>
        </p:spPr>
        <p:txBody>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Google Shape;116;p4:notes"/>
          <p:cNvSpPr>
            <a:spLocks noGrp="1" noEditPoints="1"/>
          </p:cNvSpPr>
          <p:nvPr>
            <p:ph type="body" idx="1"/>
          </p:nvPr>
        </p:nvSpPr>
        <p:spPr>
          <a:xfrm>
            <a:off x="1219200" y="3257550"/>
            <a:ext cx="9753600" cy="3086100"/>
          </a:xfrm>
          <a:prstGeom prst="rect">
            <a:avLst/>
          </a:prstGeom>
        </p:spPr>
        <p:txBody>
          <a:bodyPr wrap="square" lIns="91425" tIns="91425" rIns="91425" bIns="91425" anchor="t">
            <a:noAutofit/>
          </a:bodyPr>
          <a:lstStyle/>
          <a:p>
            <a:pPr marL="0" indent="0" algn="l" rtl="0">
              <a:spcBef>
                <a:spcPts val="0"/>
              </a:spcBef>
              <a:spcAft>
                <a:spcPts val="0"/>
              </a:spcAft>
              <a:buNone/>
            </a:pPr>
            <a:endParaRPr/>
          </a:p>
        </p:txBody>
      </p:sp>
      <p:sp>
        <p:nvSpPr>
          <p:cNvPr id="117" name="Google Shape;117;p4:notes"/>
          <p:cNvSpPr>
            <a:spLocks noGrp="1" noRot="1" noChangeAspect="1" noEditPoints="1"/>
          </p:cNvSpPr>
          <p:nvPr>
            <p:ph type="sldImg" idx="2"/>
          </p:nvPr>
        </p:nvSpPr>
        <p:spPr>
          <a:xfrm>
            <a:off x="3810000" y="514350"/>
            <a:ext cx="4573588" cy="2571750"/>
          </a:xfrm>
          <a:custGeom>
            <a:avLst/>
            <a:gdLst/>
            <a:ahLst/>
            <a:cxnLst/>
            <a:rect l="l" t="t" r="r" b="b"/>
            <a:pathLst>
              <a:path w="120000" h="120000">
                <a:moveTo>
                  <a:pt x="0" y="0"/>
                </a:moveTo>
                <a:lnTo>
                  <a:pt x="120000" y="0"/>
                </a:lnTo>
                <a:lnTo>
                  <a:pt x="120000" y="120000"/>
                </a:lnTo>
                <a:lnTo>
                  <a:pt x="0" y="120000"/>
                </a:lnTo>
                <a:lnTo>
                  <a:pt x="0" y="0"/>
                </a:lnTo>
                <a:close/>
              </a:path>
            </a:pathLst>
          </a:custGeom>
        </p:spPr>
        <p:txBody>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Google Shape;130;p5:notes"/>
          <p:cNvSpPr>
            <a:spLocks noGrp="1" noEditPoints="1"/>
          </p:cNvSpPr>
          <p:nvPr>
            <p:ph type="body" idx="1"/>
          </p:nvPr>
        </p:nvSpPr>
        <p:spPr>
          <a:xfrm>
            <a:off x="1219200" y="3257550"/>
            <a:ext cx="9753600" cy="3086100"/>
          </a:xfrm>
          <a:prstGeom prst="rect">
            <a:avLst/>
          </a:prstGeom>
        </p:spPr>
        <p:txBody>
          <a:bodyPr wrap="square" lIns="91425" tIns="91425" rIns="91425" bIns="91425" anchor="t">
            <a:noAutofit/>
          </a:bodyPr>
          <a:lstStyle/>
          <a:p>
            <a:pPr marL="0" indent="0" algn="l" rtl="0">
              <a:spcBef>
                <a:spcPts val="0"/>
              </a:spcBef>
              <a:spcAft>
                <a:spcPts val="0"/>
              </a:spcAft>
              <a:buNone/>
            </a:pPr>
            <a:endParaRPr/>
          </a:p>
        </p:txBody>
      </p:sp>
      <p:sp>
        <p:nvSpPr>
          <p:cNvPr id="131" name="Google Shape;131;p5:notes"/>
          <p:cNvSpPr>
            <a:spLocks noGrp="1" noRot="1" noChangeAspect="1" noEditPoints="1"/>
          </p:cNvSpPr>
          <p:nvPr>
            <p:ph type="sldImg" idx="2"/>
          </p:nvPr>
        </p:nvSpPr>
        <p:spPr>
          <a:xfrm>
            <a:off x="3810000" y="514350"/>
            <a:ext cx="4573588" cy="2571750"/>
          </a:xfrm>
          <a:custGeom>
            <a:avLst/>
            <a:gdLst/>
            <a:ahLst/>
            <a:cxnLst/>
            <a:rect l="l" t="t" r="r" b="b"/>
            <a:pathLst>
              <a:path w="120000" h="120000">
                <a:moveTo>
                  <a:pt x="0" y="0"/>
                </a:moveTo>
                <a:lnTo>
                  <a:pt x="120000" y="0"/>
                </a:lnTo>
                <a:lnTo>
                  <a:pt x="120000" y="120000"/>
                </a:lnTo>
                <a:lnTo>
                  <a:pt x="0" y="120000"/>
                </a:lnTo>
                <a:lnTo>
                  <a:pt x="0" y="0"/>
                </a:lnTo>
                <a:close/>
              </a:path>
            </a:pathLst>
          </a:custGeom>
        </p:spPr>
        <p:txBody>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Google Shape;144;p6:notes"/>
          <p:cNvSpPr>
            <a:spLocks noGrp="1" noEditPoints="1"/>
          </p:cNvSpPr>
          <p:nvPr>
            <p:ph type="body" idx="1"/>
          </p:nvPr>
        </p:nvSpPr>
        <p:spPr>
          <a:xfrm>
            <a:off x="1219200" y="3257550"/>
            <a:ext cx="9753600" cy="3086100"/>
          </a:xfrm>
          <a:prstGeom prst="rect">
            <a:avLst/>
          </a:prstGeom>
        </p:spPr>
        <p:txBody>
          <a:bodyPr wrap="square" lIns="91425" tIns="91425" rIns="91425" bIns="91425" anchor="t">
            <a:noAutofit/>
          </a:bodyPr>
          <a:lstStyle/>
          <a:p>
            <a:pPr marL="0" indent="0" algn="l" rtl="0">
              <a:spcBef>
                <a:spcPts val="0"/>
              </a:spcBef>
              <a:spcAft>
                <a:spcPts val="0"/>
              </a:spcAft>
              <a:buNone/>
            </a:pPr>
            <a:endParaRPr/>
          </a:p>
        </p:txBody>
      </p:sp>
      <p:sp>
        <p:nvSpPr>
          <p:cNvPr id="145" name="Google Shape;145;p6:notes"/>
          <p:cNvSpPr>
            <a:spLocks noGrp="1" noRot="1" noChangeAspect="1" noEditPoints="1"/>
          </p:cNvSpPr>
          <p:nvPr>
            <p:ph type="sldImg" idx="2"/>
          </p:nvPr>
        </p:nvSpPr>
        <p:spPr>
          <a:xfrm>
            <a:off x="3810000" y="514350"/>
            <a:ext cx="4573588" cy="2571750"/>
          </a:xfrm>
          <a:custGeom>
            <a:avLst/>
            <a:gdLst/>
            <a:ahLst/>
            <a:cxnLst/>
            <a:rect l="l" t="t" r="r" b="b"/>
            <a:pathLst>
              <a:path w="120000" h="120000">
                <a:moveTo>
                  <a:pt x="0" y="0"/>
                </a:moveTo>
                <a:lnTo>
                  <a:pt x="120000" y="0"/>
                </a:lnTo>
                <a:lnTo>
                  <a:pt x="120000" y="120000"/>
                </a:lnTo>
                <a:lnTo>
                  <a:pt x="0" y="120000"/>
                </a:lnTo>
                <a:lnTo>
                  <a:pt x="0" y="0"/>
                </a:lnTo>
                <a:close/>
              </a:path>
            </a:pathLst>
          </a:custGeom>
        </p:spPr>
        <p:txBody>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Google Shape;156;p7:notes"/>
          <p:cNvSpPr>
            <a:spLocks noGrp="1" noEditPoints="1"/>
          </p:cNvSpPr>
          <p:nvPr>
            <p:ph type="body" idx="1"/>
          </p:nvPr>
        </p:nvSpPr>
        <p:spPr>
          <a:xfrm>
            <a:off x="1219200" y="3257550"/>
            <a:ext cx="9753600" cy="3086100"/>
          </a:xfrm>
          <a:prstGeom prst="rect">
            <a:avLst/>
          </a:prstGeom>
        </p:spPr>
        <p:txBody>
          <a:bodyPr wrap="square" lIns="91425" tIns="91425" rIns="91425" bIns="91425" anchor="t">
            <a:noAutofit/>
          </a:bodyPr>
          <a:lstStyle/>
          <a:p>
            <a:pPr marL="0" indent="0" algn="l" rtl="0">
              <a:spcBef>
                <a:spcPts val="0"/>
              </a:spcBef>
              <a:spcAft>
                <a:spcPts val="0"/>
              </a:spcAft>
              <a:buNone/>
            </a:pPr>
            <a:endParaRPr/>
          </a:p>
        </p:txBody>
      </p:sp>
      <p:sp>
        <p:nvSpPr>
          <p:cNvPr id="157" name="Google Shape;157;p7:notes"/>
          <p:cNvSpPr>
            <a:spLocks noGrp="1" noRot="1" noChangeAspect="1" noEditPoints="1"/>
          </p:cNvSpPr>
          <p:nvPr>
            <p:ph type="sldImg" idx="2"/>
          </p:nvPr>
        </p:nvSpPr>
        <p:spPr>
          <a:xfrm>
            <a:off x="3810000" y="514350"/>
            <a:ext cx="4573588" cy="2571750"/>
          </a:xfrm>
          <a:custGeom>
            <a:avLst/>
            <a:gdLst/>
            <a:ahLst/>
            <a:cxnLst/>
            <a:rect l="l" t="t" r="r" b="b"/>
            <a:pathLst>
              <a:path w="120000" h="120000">
                <a:moveTo>
                  <a:pt x="0" y="0"/>
                </a:moveTo>
                <a:lnTo>
                  <a:pt x="120000" y="0"/>
                </a:lnTo>
                <a:lnTo>
                  <a:pt x="120000" y="120000"/>
                </a:lnTo>
                <a:lnTo>
                  <a:pt x="0" y="120000"/>
                </a:lnTo>
                <a:lnTo>
                  <a:pt x="0" y="0"/>
                </a:lnTo>
                <a:close/>
              </a:path>
            </a:pathLst>
          </a:custGeom>
        </p:spPr>
        <p:txBody>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Google Shape;169;p8:notes"/>
          <p:cNvSpPr>
            <a:spLocks noGrp="1" noEditPoints="1"/>
          </p:cNvSpPr>
          <p:nvPr>
            <p:ph type="body" idx="1"/>
          </p:nvPr>
        </p:nvSpPr>
        <p:spPr>
          <a:xfrm>
            <a:off x="1219200" y="3257550"/>
            <a:ext cx="9753600" cy="3086100"/>
          </a:xfrm>
          <a:prstGeom prst="rect">
            <a:avLst/>
          </a:prstGeom>
        </p:spPr>
        <p:txBody>
          <a:bodyPr wrap="square" lIns="91425" tIns="91425" rIns="91425" bIns="91425" anchor="t">
            <a:noAutofit/>
          </a:bodyPr>
          <a:lstStyle/>
          <a:p>
            <a:pPr marL="0" indent="0" algn="l" rtl="0">
              <a:spcBef>
                <a:spcPts val="0"/>
              </a:spcBef>
              <a:spcAft>
                <a:spcPts val="0"/>
              </a:spcAft>
              <a:buNone/>
            </a:pPr>
            <a:endParaRPr/>
          </a:p>
        </p:txBody>
      </p:sp>
      <p:sp>
        <p:nvSpPr>
          <p:cNvPr id="170" name="Google Shape;170;p8:notes"/>
          <p:cNvSpPr>
            <a:spLocks noGrp="1" noRot="1" noChangeAspect="1" noEditPoints="1"/>
          </p:cNvSpPr>
          <p:nvPr>
            <p:ph type="sldImg" idx="2"/>
          </p:nvPr>
        </p:nvSpPr>
        <p:spPr>
          <a:xfrm>
            <a:off x="3810000" y="514350"/>
            <a:ext cx="4573588" cy="2571750"/>
          </a:xfrm>
          <a:custGeom>
            <a:avLst/>
            <a:gdLst/>
            <a:ahLst/>
            <a:cxnLst/>
            <a:rect l="l" t="t" r="r" b="b"/>
            <a:pathLst>
              <a:path w="120000" h="120000">
                <a:moveTo>
                  <a:pt x="0" y="0"/>
                </a:moveTo>
                <a:lnTo>
                  <a:pt x="120000" y="0"/>
                </a:lnTo>
                <a:lnTo>
                  <a:pt x="120000" y="120000"/>
                </a:lnTo>
                <a:lnTo>
                  <a:pt x="0" y="120000"/>
                </a:lnTo>
                <a:lnTo>
                  <a:pt x="0" y="0"/>
                </a:lnTo>
                <a:close/>
              </a:path>
            </a:pathLst>
          </a:custGeom>
        </p:spPr>
        <p:txBody>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Google Shape;181;p9:notes"/>
          <p:cNvSpPr>
            <a:spLocks noGrp="1" noEditPoints="1"/>
          </p:cNvSpPr>
          <p:nvPr>
            <p:ph type="body" idx="1"/>
          </p:nvPr>
        </p:nvSpPr>
        <p:spPr>
          <a:xfrm>
            <a:off x="1219200" y="3257550"/>
            <a:ext cx="9753600" cy="3086100"/>
          </a:xfrm>
          <a:prstGeom prst="rect">
            <a:avLst/>
          </a:prstGeom>
        </p:spPr>
        <p:txBody>
          <a:bodyPr wrap="square" lIns="91425" tIns="91425" rIns="91425" bIns="91425" anchor="t">
            <a:noAutofit/>
          </a:bodyPr>
          <a:lstStyle/>
          <a:p>
            <a:pPr marL="0" indent="0" algn="l" rtl="0">
              <a:spcBef>
                <a:spcPts val="0"/>
              </a:spcBef>
              <a:spcAft>
                <a:spcPts val="0"/>
              </a:spcAft>
              <a:buNone/>
            </a:pPr>
            <a:endParaRPr/>
          </a:p>
        </p:txBody>
      </p:sp>
      <p:sp>
        <p:nvSpPr>
          <p:cNvPr id="182" name="Google Shape;182;p9:notes"/>
          <p:cNvSpPr>
            <a:spLocks noGrp="1" noRot="1" noChangeAspect="1" noEditPoints="1"/>
          </p:cNvSpPr>
          <p:nvPr>
            <p:ph type="sldImg" idx="2"/>
          </p:nvPr>
        </p:nvSpPr>
        <p:spPr>
          <a:xfrm>
            <a:off x="3810000" y="514350"/>
            <a:ext cx="4573588" cy="2571750"/>
          </a:xfrm>
          <a:custGeom>
            <a:avLst/>
            <a:gdLst/>
            <a:ahLst/>
            <a:cxnLst/>
            <a:rect l="l" t="t" r="r" b="b"/>
            <a:pathLst>
              <a:path w="120000" h="120000">
                <a:moveTo>
                  <a:pt x="0" y="0"/>
                </a:moveTo>
                <a:lnTo>
                  <a:pt x="120000" y="0"/>
                </a:lnTo>
                <a:lnTo>
                  <a:pt x="120000" y="120000"/>
                </a:lnTo>
                <a:lnTo>
                  <a:pt x="0" y="120000"/>
                </a:lnTo>
                <a:lnTo>
                  <a:pt x="0" y="0"/>
                </a:lnTo>
                <a:close/>
              </a:path>
            </a:pathLst>
          </a:custGeom>
        </p:spPr>
        <p:txBody>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grpSp>
      <p:sp>
        <p:nvSpPr>
          <p:cNvPr id="2" name="Title 1"/>
          <p:cNvSpPr>
            <a:spLocks noGrp="1" noEditPoints="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noEditPoints="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endParaRPr lang="en-US" dirty="0"/>
          </a:p>
        </p:txBody>
      </p:sp>
      <p:sp>
        <p:nvSpPr>
          <p:cNvPr id="4" name="Date Placeholder 3"/>
          <p:cNvSpPr>
            <a:spLocks noGrp="1" noEditPoints="1"/>
          </p:cNvSpPr>
          <p:nvPr>
            <p:ph type="dt" sz="half" idx="10"/>
          </p:nvPr>
        </p:nvSpPr>
        <p:spPr/>
        <p:txBody>
          <a:bodyPr/>
          <a:lstStyle/>
          <a:p>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pPr marL="38100" indent="0" algn="l"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noEditPoints="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pPr marL="38100" indent="0" algn="l" rtl="0">
              <a:spcBef>
                <a:spcPts val="0"/>
              </a:spcBef>
              <a:spcAft>
                <a:spcPts val="0"/>
              </a:spcAft>
              <a:buNone/>
            </a:pPr>
            <a:fld id="{00000000-1234-1234-1234-123412341234}" type="slidenum">
              <a:rPr lang="en-US" smtClean="0"/>
              <a:t>‹#›</a:t>
            </a:fld>
            <a:endParaRPr lang="en-US" sz="1400">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Quot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noEditPoints="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3" name="Text Placeholder 2"/>
          <p:cNvSpPr>
            <a:spLocks noGrp="1" noEditPoints="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pPr marL="38100" indent="0" algn="l" rtl="0">
              <a:spcBef>
                <a:spcPts val="0"/>
              </a:spcBef>
              <a:spcAft>
                <a:spcPts val="0"/>
              </a:spcAft>
              <a:buNone/>
            </a:pPr>
            <a:fld id="{00000000-1234-1234-1234-123412341234}" type="slidenum">
              <a:rPr lang="en-US" smtClean="0"/>
              <a:t>‹#›</a:t>
            </a:fld>
            <a:endParaRPr lang="en-US" sz="1400">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lumMod val="60000"/>
                    <a:lumOff val="40000"/>
                  </a:schemeClr>
                </a:solidFill>
                <a:effectLst/>
                <a:latin typeface="Arial" panose="020B0604020202020204" pitchFamily="34" charset="0"/>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lumMod val="60000"/>
                    <a:lumOff val="40000"/>
                  </a:schemeClr>
                </a:solidFill>
                <a:effectLst/>
                <a:latin typeface="Arial" panose="020B0604020202020204" pitchFamily="34" charset="0"/>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noEditPoints="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pPr marL="38100" indent="0" algn="l" rtl="0">
              <a:spcBef>
                <a:spcPts val="0"/>
              </a:spcBef>
              <a:spcAft>
                <a:spcPts val="0"/>
              </a:spcAft>
              <a:buNone/>
            </a:pPr>
            <a:fld id="{00000000-1234-1234-1234-123412341234}" type="slidenum">
              <a:rPr lang="en-US" smtClean="0"/>
              <a:t>‹#›</a:t>
            </a:fld>
            <a:endParaRPr lang="en-US" sz="1400">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Quote Name Car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noEditPoints="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3" name="Text Placeholder 2"/>
          <p:cNvSpPr>
            <a:spLocks noGrp="1" noEditPoints="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pPr marL="38100" indent="0" algn="l" rtl="0">
              <a:spcBef>
                <a:spcPts val="0"/>
              </a:spcBef>
              <a:spcAft>
                <a:spcPts val="0"/>
              </a:spcAft>
              <a:buNone/>
            </a:pPr>
            <a:fld id="{00000000-1234-1234-1234-123412341234}" type="slidenum">
              <a:rPr lang="en-US" smtClean="0"/>
              <a:t>‹#›</a:t>
            </a:fld>
            <a:endParaRPr lang="en-US" sz="1400">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lumMod val="60000"/>
                    <a:lumOff val="40000"/>
                  </a:schemeClr>
                </a:solidFill>
                <a:effectLst/>
                <a:latin typeface="Arial" panose="020B0604020202020204" pitchFamily="34" charset="0"/>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lumMod val="60000"/>
                    <a:lumOff val="40000"/>
                  </a:schemeClr>
                </a:solidFill>
                <a:effectLst/>
                <a:latin typeface="Arial" panose="020B0604020202020204" pitchFamily="34" charset="0"/>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rue or False">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noEditPoints="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3" name="Text Placeholder 2"/>
          <p:cNvSpPr>
            <a:spLocks noGrp="1" noEditPoints="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pPr marL="38100" indent="0" algn="l" rtl="0">
              <a:spcBef>
                <a:spcPts val="0"/>
              </a:spcBef>
              <a:spcAft>
                <a:spcPts val="0"/>
              </a:spcAft>
              <a:buNone/>
            </a:pPr>
            <a:fld id="{00000000-1234-1234-1234-123412341234}" type="slidenum">
              <a:rPr lang="en-US" smtClean="0"/>
              <a:t>‹#›</a:t>
            </a:fld>
            <a:endParaRPr lang="en-US" sz="1400">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US" dirty="0"/>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noEditPoints="1"/>
          </p:cNvSpPr>
          <p:nvPr>
            <p:ph type="dt" sz="half" idx="10"/>
          </p:nvPr>
        </p:nvSpPr>
        <p:spPr/>
        <p:txBody>
          <a:bodyPr/>
          <a:lstStyle/>
          <a:p>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pPr marL="38100" indent="0" algn="l" rtl="0">
              <a:spcBef>
                <a:spcPts val="0"/>
              </a:spcBef>
              <a:spcAft>
                <a:spcPts val="0"/>
              </a:spcAft>
              <a:buNone/>
            </a:pPr>
            <a:fld id="{00000000-1234-1234-1234-123412341234}" type="slidenum">
              <a:rPr lang="en-US" smtClean="0"/>
              <a:t>‹#›</a:t>
            </a:fld>
            <a:endParaRPr lang="en-US" sz="1400">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noEditPoints="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noEditPoints="1"/>
          </p:cNvSpPr>
          <p:nvPr>
            <p:ph type="dt" sz="half" idx="10"/>
          </p:nvPr>
        </p:nvSpPr>
        <p:spPr/>
        <p:txBody>
          <a:bodyPr/>
          <a:lstStyle/>
          <a:p>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pPr marL="38100" indent="0" algn="l" rtl="0">
              <a:spcBef>
                <a:spcPts val="0"/>
              </a:spcBef>
              <a:spcAft>
                <a:spcPts val="0"/>
              </a:spcAft>
              <a:buNone/>
            </a:pPr>
            <a:fld id="{00000000-1234-1234-1234-123412341234}" type="slidenum">
              <a:rPr lang="en-US" smtClean="0"/>
              <a:t>‹#›</a:t>
            </a:fld>
            <a:endParaRPr lang="en-US" sz="1400">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8" name="Google Shape;28;p13"/>
          <p:cNvSpPr>
            <a:spLocks noGrp="1" noEditPoints="1"/>
          </p:cNvSpPr>
          <p:nvPr>
            <p:ph type="title"/>
          </p:nvPr>
        </p:nvSpPr>
        <p:spPr>
          <a:xfrm>
            <a:off x="755332" y="385444"/>
            <a:ext cx="10681335" cy="758190"/>
          </a:xfrm>
          <a:prstGeom prst="rect">
            <a:avLst/>
          </a:prstGeom>
          <a:noFill/>
          <a:ln>
            <a:noFill/>
          </a:ln>
        </p:spPr>
        <p:txBody>
          <a:bodyPr wrap="square" lIns="0" tIns="0" rIns="0" bIns="0" anchor="t">
            <a:spAutoFit/>
          </a:bodyPr>
          <a:lstStyle>
            <a:lvl1pPr algn="l">
              <a:spcBef>
                <a:spcPts val="0"/>
              </a:spcBef>
              <a:spcAft>
                <a:spcPts val="0"/>
              </a:spcAft>
              <a:buSzPts val="1400"/>
              <a:buNone/>
              <a:defRPr sz="4800" b="1"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29" name="Google Shape;29;p13"/>
          <p:cNvSpPr>
            <a:spLocks noGrp="1" noEditPoints="1"/>
          </p:cNvSpPr>
          <p:nvPr>
            <p:ph type="ftr" idx="11"/>
          </p:nvPr>
        </p:nvSpPr>
        <p:spPr>
          <a:xfrm>
            <a:off x="4145280" y="6377940"/>
            <a:ext cx="3901440" cy="342900"/>
          </a:xfrm>
          <a:prstGeom prst="rect">
            <a:avLst/>
          </a:prstGeom>
          <a:noFill/>
          <a:ln>
            <a:noFill/>
          </a:ln>
        </p:spPr>
        <p:txBody>
          <a:bodyPr wrap="square" lIns="0" tIns="0" rIns="0" bIns="0" anchor="t">
            <a:spAutoFit/>
          </a:bodyPr>
          <a:lstStyle>
            <a:lvl1pPr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30" name="Google Shape;30;p13"/>
          <p:cNvSpPr>
            <a:spLocks noGrp="1" noEditPoints="1"/>
          </p:cNvSpPr>
          <p:nvPr>
            <p:ph type="dt" idx="10"/>
          </p:nvPr>
        </p:nvSpPr>
        <p:spPr>
          <a:xfrm>
            <a:off x="609600" y="6377940"/>
            <a:ext cx="2804160" cy="342900"/>
          </a:xfrm>
          <a:prstGeom prst="rect">
            <a:avLst/>
          </a:prstGeom>
          <a:noFill/>
          <a:ln>
            <a:noFill/>
          </a:ln>
        </p:spPr>
        <p:txBody>
          <a:bodyPr wrap="square" lIns="0" tIns="0" rIns="0" bIns="0" anchor="t">
            <a:spAutoFit/>
          </a:bodyPr>
          <a:lstStyle>
            <a:lvl1pPr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31" name="Google Shape;31;p13"/>
          <p:cNvSpPr>
            <a:spLocks noGrp="1" noEditPoints="1"/>
          </p:cNvSpPr>
          <p:nvPr>
            <p:ph type="sldNum" idx="12"/>
          </p:nvPr>
        </p:nvSpPr>
        <p:spPr>
          <a:xfrm>
            <a:off x="11353418" y="6473337"/>
            <a:ext cx="151129" cy="191770"/>
          </a:xfrm>
          <a:prstGeom prst="rect">
            <a:avLst/>
          </a:prstGeom>
          <a:noFill/>
          <a:ln>
            <a:noFill/>
          </a:ln>
        </p:spPr>
        <p:txBody>
          <a:bodyPr wrap="square" lIns="0" tIns="0" rIns="0" bIns="0" anchor="t">
            <a:spAutoFit/>
          </a:bodyPr>
          <a:lstStyle>
            <a:lvl1pPr marL="38100" marR="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39" name="Google Shape;39;p15"/>
          <p:cNvSpPr>
            <a:spLocks noGrp="1" noEditPoints="1"/>
          </p:cNvSpPr>
          <p:nvPr>
            <p:ph type="title"/>
          </p:nvPr>
        </p:nvSpPr>
        <p:spPr>
          <a:xfrm>
            <a:off x="755332" y="385444"/>
            <a:ext cx="10681335" cy="758190"/>
          </a:xfrm>
          <a:prstGeom prst="rect">
            <a:avLst/>
          </a:prstGeom>
          <a:noFill/>
          <a:ln>
            <a:noFill/>
          </a:ln>
        </p:spPr>
        <p:txBody>
          <a:bodyPr wrap="square" lIns="0" tIns="0" rIns="0" bIns="0" anchor="t">
            <a:spAutoFit/>
          </a:bodyPr>
          <a:lstStyle>
            <a:lvl1pPr algn="l">
              <a:spcBef>
                <a:spcPts val="0"/>
              </a:spcBef>
              <a:spcAft>
                <a:spcPts val="0"/>
              </a:spcAft>
              <a:buSzPts val="1400"/>
              <a:buNone/>
              <a:defRPr sz="4800" b="1"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40" name="Google Shape;40;p15"/>
          <p:cNvSpPr>
            <a:spLocks noGrp="1" noEditPoints="1"/>
          </p:cNvSpPr>
          <p:nvPr>
            <p:ph type="body" idx="1"/>
          </p:nvPr>
        </p:nvSpPr>
        <p:spPr>
          <a:xfrm>
            <a:off x="609600" y="1577340"/>
            <a:ext cx="5303520" cy="4526280"/>
          </a:xfrm>
          <a:prstGeom prst="rect">
            <a:avLst/>
          </a:prstGeom>
          <a:noFill/>
          <a:ln>
            <a:noFill/>
          </a:ln>
        </p:spPr>
        <p:txBody>
          <a:bodyPr wrap="square" lIns="0" tIns="0" rIns="0" bIns="0" anchor="t">
            <a:spAutoFit/>
          </a:bodyPr>
          <a:lstStyle>
            <a:lvl1pPr marL="45720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pPr lvl="0"/>
            <a:endParaRPr/>
          </a:p>
        </p:txBody>
      </p:sp>
      <p:sp>
        <p:nvSpPr>
          <p:cNvPr id="41" name="Google Shape;41;p15"/>
          <p:cNvSpPr>
            <a:spLocks noGrp="1" noEditPoints="1"/>
          </p:cNvSpPr>
          <p:nvPr>
            <p:ph type="body" idx="2"/>
          </p:nvPr>
        </p:nvSpPr>
        <p:spPr>
          <a:xfrm>
            <a:off x="6278880" y="1577340"/>
            <a:ext cx="5303520" cy="4526280"/>
          </a:xfrm>
          <a:prstGeom prst="rect">
            <a:avLst/>
          </a:prstGeom>
          <a:noFill/>
          <a:ln>
            <a:noFill/>
          </a:ln>
        </p:spPr>
        <p:txBody>
          <a:bodyPr wrap="square" lIns="0" tIns="0" rIns="0" bIns="0" anchor="t">
            <a:spAutoFit/>
          </a:bodyPr>
          <a:lstStyle>
            <a:lvl1pPr marL="45720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pPr lvl="0"/>
            <a:endParaRPr/>
          </a:p>
        </p:txBody>
      </p:sp>
      <p:sp>
        <p:nvSpPr>
          <p:cNvPr id="42" name="Google Shape;42;p15"/>
          <p:cNvSpPr>
            <a:spLocks noGrp="1" noEditPoints="1"/>
          </p:cNvSpPr>
          <p:nvPr>
            <p:ph type="ftr" idx="11"/>
          </p:nvPr>
        </p:nvSpPr>
        <p:spPr>
          <a:xfrm>
            <a:off x="4145280" y="6377940"/>
            <a:ext cx="3901440" cy="342900"/>
          </a:xfrm>
          <a:prstGeom prst="rect">
            <a:avLst/>
          </a:prstGeom>
          <a:noFill/>
          <a:ln>
            <a:noFill/>
          </a:ln>
        </p:spPr>
        <p:txBody>
          <a:bodyPr wrap="square" lIns="0" tIns="0" rIns="0" bIns="0" anchor="t">
            <a:spAutoFit/>
          </a:bodyPr>
          <a:lstStyle>
            <a:lvl1pPr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43" name="Google Shape;43;p15"/>
          <p:cNvSpPr>
            <a:spLocks noGrp="1" noEditPoints="1"/>
          </p:cNvSpPr>
          <p:nvPr>
            <p:ph type="dt" idx="10"/>
          </p:nvPr>
        </p:nvSpPr>
        <p:spPr>
          <a:xfrm>
            <a:off x="609600" y="6377940"/>
            <a:ext cx="2804160" cy="342900"/>
          </a:xfrm>
          <a:prstGeom prst="rect">
            <a:avLst/>
          </a:prstGeom>
          <a:noFill/>
          <a:ln>
            <a:noFill/>
          </a:ln>
        </p:spPr>
        <p:txBody>
          <a:bodyPr wrap="square" lIns="0" tIns="0" rIns="0" bIns="0" anchor="t">
            <a:spAutoFit/>
          </a:bodyPr>
          <a:lstStyle>
            <a:lvl1pPr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44" name="Google Shape;44;p15"/>
          <p:cNvSpPr>
            <a:spLocks noGrp="1" noEditPoints="1"/>
          </p:cNvSpPr>
          <p:nvPr>
            <p:ph type="sldNum" idx="12"/>
          </p:nvPr>
        </p:nvSpPr>
        <p:spPr>
          <a:xfrm>
            <a:off x="11353418" y="6473337"/>
            <a:ext cx="151129" cy="191770"/>
          </a:xfrm>
          <a:prstGeom prst="rect">
            <a:avLst/>
          </a:prstGeom>
          <a:noFill/>
          <a:ln>
            <a:noFill/>
          </a:ln>
        </p:spPr>
        <p:txBody>
          <a:bodyPr wrap="square" lIns="0" tIns="0" rIns="0" bIns="0" anchor="t">
            <a:spAutoFit/>
          </a:bodyPr>
          <a:lstStyle>
            <a:lvl1pPr marL="38100" marR="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US" dirty="0"/>
          </a:p>
        </p:txBody>
      </p:sp>
      <p:sp>
        <p:nvSpPr>
          <p:cNvPr id="3" name="Content Placeholder 2"/>
          <p:cNvSpPr>
            <a:spLocks noGrp="1" noEditPoints="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noEditPoints="1"/>
          </p:cNvSpPr>
          <p:nvPr>
            <p:ph type="dt" sz="half" idx="10"/>
          </p:nvPr>
        </p:nvSpPr>
        <p:spPr/>
        <p:txBody>
          <a:bodyPr/>
          <a:lstStyle/>
          <a:p>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pPr marL="38100" indent="0" algn="l"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noEditPoints="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pPr marL="38100" indent="0" algn="l" rtl="0">
              <a:spcBef>
                <a:spcPts val="0"/>
              </a:spcBef>
              <a:spcAft>
                <a:spcPts val="0"/>
              </a:spcAft>
              <a:buNone/>
            </a:pPr>
            <a:fld id="{00000000-1234-1234-1234-123412341234}" type="slidenum">
              <a:rPr lang="en-US" smtClean="0"/>
              <a:t>‹#›</a:t>
            </a:fld>
            <a:endParaRPr lang="en-US" sz="1400">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US" dirty="0"/>
          </a:p>
        </p:txBody>
      </p:sp>
      <p:sp>
        <p:nvSpPr>
          <p:cNvPr id="3" name="Content Placeholder 2"/>
          <p:cNvSpPr>
            <a:spLocks noGrp="1" noEditPoints="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noEditPoints="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noEditPoints="1"/>
          </p:cNvSpPr>
          <p:nvPr>
            <p:ph type="dt" sz="half" idx="10"/>
          </p:nvPr>
        </p:nvSpPr>
        <p:spPr/>
        <p:txBody>
          <a:bodyPr/>
          <a:lstStyle/>
          <a:p>
            <a:endParaRPr lang="en-IN"/>
          </a:p>
        </p:txBody>
      </p:sp>
      <p:sp>
        <p:nvSpPr>
          <p:cNvPr id="6" name="Footer Placeholder 5"/>
          <p:cNvSpPr>
            <a:spLocks noGrp="1" noEditPoints="1"/>
          </p:cNvSpPr>
          <p:nvPr>
            <p:ph type="ftr" sz="quarter" idx="11"/>
          </p:nvPr>
        </p:nvSpPr>
        <p:spPr/>
        <p:txBody>
          <a:bodyPr/>
          <a:lstStyle/>
          <a:p>
            <a:endParaRPr lang="en-IN"/>
          </a:p>
        </p:txBody>
      </p:sp>
      <p:sp>
        <p:nvSpPr>
          <p:cNvPr id="7" name="Slide Number Placeholder 6"/>
          <p:cNvSpPr>
            <a:spLocks noGrp="1" noEditPoints="1"/>
          </p:cNvSpPr>
          <p:nvPr>
            <p:ph type="sldNum" sz="quarter" idx="12"/>
          </p:nvPr>
        </p:nvSpPr>
        <p:spPr/>
        <p:txBody>
          <a:bodyPr/>
          <a:lstStyle/>
          <a:p>
            <a:pPr marL="38100" indent="0" algn="l"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US" dirty="0"/>
          </a:p>
        </p:txBody>
      </p:sp>
      <p:sp>
        <p:nvSpPr>
          <p:cNvPr id="3" name="Text Placeholder 2"/>
          <p:cNvSpPr>
            <a:spLocks noGrp="1" noEditPoints="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noEditPoints="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noEditPoints="1"/>
          </p:cNvSpPr>
          <p:nvPr>
            <p:ph type="dt" sz="half" idx="10"/>
          </p:nvPr>
        </p:nvSpPr>
        <p:spPr/>
        <p:txBody>
          <a:bodyPr/>
          <a:lstStyle/>
          <a:p>
            <a:endParaRPr lang="en-IN"/>
          </a:p>
        </p:txBody>
      </p:sp>
      <p:sp>
        <p:nvSpPr>
          <p:cNvPr id="8" name="Footer Placeholder 7"/>
          <p:cNvSpPr>
            <a:spLocks noGrp="1" noEditPoints="1"/>
          </p:cNvSpPr>
          <p:nvPr>
            <p:ph type="ftr" sz="quarter" idx="11"/>
          </p:nvPr>
        </p:nvSpPr>
        <p:spPr/>
        <p:txBody>
          <a:bodyPr/>
          <a:lstStyle/>
          <a:p>
            <a:endParaRPr lang="en-IN"/>
          </a:p>
        </p:txBody>
      </p:sp>
      <p:sp>
        <p:nvSpPr>
          <p:cNvPr id="9" name="Slide Number Placeholder 8"/>
          <p:cNvSpPr>
            <a:spLocks noGrp="1" noEditPoints="1"/>
          </p:cNvSpPr>
          <p:nvPr>
            <p:ph type="sldNum" sz="quarter" idx="12"/>
          </p:nvPr>
        </p:nvSpPr>
        <p:spPr/>
        <p:txBody>
          <a:bodyPr/>
          <a:lstStyle/>
          <a:p>
            <a:pPr marL="38100" indent="0" algn="l" rtl="0">
              <a:spcBef>
                <a:spcPts val="0"/>
              </a:spcBef>
              <a:spcAft>
                <a:spcPts val="0"/>
              </a:spcAft>
              <a:buNone/>
            </a:pPr>
            <a:fld id="{00000000-1234-1234-1234-123412341234}" type="slidenum">
              <a:rPr lang="en-US" smtClean="0"/>
              <a:t>‹#›</a:t>
            </a:fld>
            <a:endParaRPr lang="en-US" sz="1400">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noEditPoints="1"/>
          </p:cNvSpPr>
          <p:nvPr>
            <p:ph type="dt" sz="half" idx="10"/>
          </p:nvPr>
        </p:nvSpPr>
        <p:spPr/>
        <p:txBody>
          <a:bodyPr/>
          <a:lstStyle/>
          <a:p>
            <a:endParaRPr lang="en-IN"/>
          </a:p>
        </p:txBody>
      </p:sp>
      <p:sp>
        <p:nvSpPr>
          <p:cNvPr id="4" name="Footer Placeholder 3"/>
          <p:cNvSpPr>
            <a:spLocks noGrp="1" noEditPoints="1"/>
          </p:cNvSpPr>
          <p:nvPr>
            <p:ph type="ftr" sz="quarter" idx="11"/>
          </p:nvPr>
        </p:nvSpPr>
        <p:spPr/>
        <p:txBody>
          <a:bodyPr/>
          <a:lstStyle/>
          <a:p>
            <a:endParaRPr lang="en-IN"/>
          </a:p>
        </p:txBody>
      </p:sp>
      <p:sp>
        <p:nvSpPr>
          <p:cNvPr id="5" name="Slide Number Placeholder 4"/>
          <p:cNvSpPr>
            <a:spLocks noGrp="1" noEditPoints="1"/>
          </p:cNvSpPr>
          <p:nvPr>
            <p:ph type="sldNum" sz="quarter" idx="12"/>
          </p:nvPr>
        </p:nvSpPr>
        <p:spPr/>
        <p:txBody>
          <a:bodyPr/>
          <a:lstStyle/>
          <a:p>
            <a:pPr marL="38100" indent="0" algn="l"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endParaRPr lang="en-IN"/>
          </a:p>
        </p:txBody>
      </p:sp>
      <p:sp>
        <p:nvSpPr>
          <p:cNvPr id="3" name="Footer Placeholder 2"/>
          <p:cNvSpPr>
            <a:spLocks noGrp="1" noEditPoints="1"/>
          </p:cNvSpPr>
          <p:nvPr>
            <p:ph type="ftr" sz="quarter" idx="11"/>
          </p:nvPr>
        </p:nvSpPr>
        <p:spPr/>
        <p:txBody>
          <a:bodyPr/>
          <a:lstStyle/>
          <a:p>
            <a:endParaRPr lang="en-IN"/>
          </a:p>
        </p:txBody>
      </p:sp>
      <p:sp>
        <p:nvSpPr>
          <p:cNvPr id="4" name="Slide Number Placeholder 3"/>
          <p:cNvSpPr>
            <a:spLocks noGrp="1" noEditPoints="1"/>
          </p:cNvSpPr>
          <p:nvPr>
            <p:ph type="sldNum" sz="quarter" idx="12"/>
          </p:nvPr>
        </p:nvSpPr>
        <p:spPr/>
        <p:txBody>
          <a:bodyPr/>
          <a:lstStyle/>
          <a:p>
            <a:pPr marL="38100" indent="0" algn="l"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noEditPoints="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noEditPoints="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endParaRPr lang="en-IN"/>
          </a:p>
        </p:txBody>
      </p:sp>
      <p:sp>
        <p:nvSpPr>
          <p:cNvPr id="6" name="Footer Placeholder 5"/>
          <p:cNvSpPr>
            <a:spLocks noGrp="1" noEditPoints="1"/>
          </p:cNvSpPr>
          <p:nvPr>
            <p:ph type="ftr" sz="quarter" idx="11"/>
          </p:nvPr>
        </p:nvSpPr>
        <p:spPr/>
        <p:txBody>
          <a:bodyPr/>
          <a:lstStyle/>
          <a:p>
            <a:endParaRPr lang="en-IN"/>
          </a:p>
        </p:txBody>
      </p:sp>
      <p:sp>
        <p:nvSpPr>
          <p:cNvPr id="7" name="Slide Number Placeholder 6"/>
          <p:cNvSpPr>
            <a:spLocks noGrp="1" noEditPoints="1"/>
          </p:cNvSpPr>
          <p:nvPr>
            <p:ph type="sldNum" sz="quarter" idx="12"/>
          </p:nvPr>
        </p:nvSpPr>
        <p:spPr/>
        <p:txBody>
          <a:bodyPr/>
          <a:lstStyle/>
          <a:p>
            <a:pPr marL="38100" indent="0" algn="l" rtl="0">
              <a:spcBef>
                <a:spcPts val="0"/>
              </a:spcBef>
              <a:spcAft>
                <a:spcPts val="0"/>
              </a:spcAft>
              <a:buNone/>
            </a:pPr>
            <a:fld id="{00000000-1234-1234-1234-123412341234}" type="slidenum">
              <a:rPr lang="en-US" smtClean="0"/>
              <a:t>‹#›</a:t>
            </a:fld>
            <a:endParaRPr lang="en-US" sz="1400">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noEditPoints="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icon to add picture</a:t>
            </a:r>
            <a:endParaRPr lang="en-US" dirty="0"/>
          </a:p>
        </p:txBody>
      </p:sp>
      <p:sp>
        <p:nvSpPr>
          <p:cNvPr id="4" name="Text Placeholder 3"/>
          <p:cNvSpPr>
            <a:spLocks noGrp="1" noEditPoints="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noEditPoints="1"/>
          </p:cNvSpPr>
          <p:nvPr>
            <p:ph type="ftr" sz="quarter" idx="11"/>
          </p:nvPr>
        </p:nvSpPr>
        <p:spPr/>
        <p:txBody>
          <a:bodyPr/>
          <a:lstStyle/>
          <a:p>
            <a:endParaRPr lang="en-IN"/>
          </a:p>
        </p:txBody>
      </p:sp>
      <p:sp>
        <p:nvSpPr>
          <p:cNvPr id="7" name="Slide Number Placeholder 6"/>
          <p:cNvSpPr>
            <a:spLocks noGrp="1" noEditPoints="1"/>
          </p:cNvSpPr>
          <p:nvPr>
            <p:ph type="sldNum" sz="quarter" idx="12"/>
          </p:nvPr>
        </p:nvSpPr>
        <p:spPr/>
        <p:txBody>
          <a:bodyPr/>
          <a:lstStyle/>
          <a:p>
            <a:pPr marL="38100" indent="0" algn="l" rtl="0">
              <a:spcBef>
                <a:spcPts val="0"/>
              </a:spcBef>
              <a:spcAft>
                <a:spcPts val="0"/>
              </a:spcAft>
              <a:buNone/>
            </a:pPr>
            <a:fld id="{00000000-1234-1234-1234-123412341234}" type="slidenum">
              <a:rPr lang="en-US" smtClean="0"/>
              <a:t>‹#›</a:t>
            </a:fld>
            <a:endParaRPr lang="en-US" sz="1400">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5" name="Date Placeholder 4"/>
          <p:cNvSpPr>
            <a:spLocks noGrp="1" noEditPoints="1"/>
          </p:cNvSpPr>
          <p:nvPr>
            <p:ph type="dt" sz="half" idx="10"/>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grpSp>
      <p:sp>
        <p:nvSpPr>
          <p:cNvPr id="2" name="Title Placeholder 1"/>
          <p:cNvSpPr>
            <a:spLocks noGrp="1" noEditPoints="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noEditPoints="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noEditPoints="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noEditPoints="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noEditPoints="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indent="0" algn="l" rtl="0">
              <a:spcBef>
                <a:spcPts val="0"/>
              </a:spcBef>
              <a:spcAft>
                <a:spcPts val="0"/>
              </a:spcAft>
              <a:buNone/>
            </a:pPr>
            <a:fld id="{00000000-1234-1234-1234-123412341234}" type="slidenum">
              <a:rPr lang="en-US" smtClean="0"/>
              <a:t>‹#›</a:t>
            </a:fld>
            <a:endParaRPr lang="en-US" sz="1400">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mailto:abimaya006@g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7.xml"/><Relationship Id="rId5" Type="http://schemas.openxmlformats.org/officeDocument/2006/relationships/image" Target="../media/image13.png"/><Relationship Id="rId4" Type="http://schemas.openxmlformats.org/officeDocument/2006/relationships/hyperlink" Target="mailto:https://github.com/Abimaya/TNSDC-Generative-AI.gi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5.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55" name="Google Shape;55;p1"/>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wrap="square" lIns="0" tIns="0" rIns="0" bIns="0" anchor="t">
              <a:noAutofit/>
            </a:bodyPr>
            <a:lstStyle/>
            <a:p>
              <a:pPr marL="0" marR="0" indent="0" algn="l" rtl="0">
                <a:spcBef>
                  <a:spcPts val="0"/>
                </a:spcBef>
                <a:spcAft>
                  <a:spcPts val="0"/>
                </a:spcAft>
                <a:buNone/>
              </a:pPr>
              <a:endParaRPr sz="1800"/>
            </a:p>
          </p:txBody>
        </p:sp>
      </p:grpSp>
      <p:sp>
        <p:nvSpPr>
          <p:cNvPr id="56" name="Google Shape;56;p1"/>
          <p:cNvSpPr/>
          <p:nvPr/>
        </p:nvSpPr>
        <p:spPr>
          <a:xfrm>
            <a:off x="739775" y="345388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57" name="Google Shape;57;p1"/>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58" name="Google Shape;58;p1"/>
          <p:cNvSpPr>
            <a:spLocks noGrp="1" noEditPoints="1"/>
          </p:cNvSpPr>
          <p:nvPr>
            <p:ph type="title"/>
          </p:nvPr>
        </p:nvSpPr>
        <p:spPr>
          <a:xfrm>
            <a:off x="3195575" y="2067300"/>
            <a:ext cx="6607186" cy="654880"/>
          </a:xfrm>
          <a:prstGeom prst="rect">
            <a:avLst/>
          </a:prstGeom>
          <a:noFill/>
          <a:ln>
            <a:noFill/>
          </a:ln>
        </p:spPr>
        <p:txBody>
          <a:bodyPr wrap="square" lIns="0" tIns="16500" rIns="0" bIns="0" anchor="t">
            <a:spAutoFit/>
          </a:bodyPr>
          <a:lstStyle/>
          <a:p>
            <a:pPr marL="0" indent="0" algn="l" rtl="0">
              <a:lnSpc>
                <a:spcPct val="100000"/>
              </a:lnSpc>
              <a:spcBef>
                <a:spcPts val="0"/>
              </a:spcBef>
              <a:spcAft>
                <a:spcPts val="0"/>
              </a:spcAft>
              <a:buNone/>
            </a:pPr>
            <a:r>
              <a:rPr lang="en-GB" sz="2400" i="1" dirty="0">
                <a:solidFill>
                  <a:schemeClr val="tx1"/>
                </a:solidFill>
              </a:rPr>
              <a:t>                            </a:t>
            </a:r>
            <a:endParaRPr sz="2400" i="1" dirty="0"/>
          </a:p>
          <a:p>
            <a:pPr marL="3213735" indent="0" algn="l" rtl="0">
              <a:lnSpc>
                <a:spcPct val="100000"/>
              </a:lnSpc>
              <a:spcBef>
                <a:spcPts val="0"/>
              </a:spcBef>
              <a:spcAft>
                <a:spcPts val="0"/>
              </a:spcAft>
              <a:buNone/>
            </a:pPr>
            <a:endParaRPr sz="1800" i="1" dirty="0"/>
          </a:p>
        </p:txBody>
      </p:sp>
      <p:sp>
        <p:nvSpPr>
          <p:cNvPr id="62" name="Google Shape;62;p1"/>
          <p:cNvSpPr>
            <a:spLocks noGrp="1" noEditPoints="1"/>
          </p:cNvSpPr>
          <p:nvPr>
            <p:ph type="sldNum" sz="quarter" idx="12"/>
          </p:nvPr>
        </p:nvSpPr>
        <p:spPr>
          <a:prstGeom prst="rect">
            <a:avLst/>
          </a:prstGeom>
          <a:noFill/>
          <a:ln>
            <a:noFill/>
          </a:ln>
        </p:spPr>
        <p:txBody>
          <a:bodyPr wrap="square" lIns="0" tIns="6975" rIns="0" bIns="0" anchor="t">
            <a:spAutoFit/>
          </a:bodyPr>
          <a:lstStyle/>
          <a:p>
            <a:pPr marL="38100" indent="0" algn="l" rtl="0">
              <a:lnSpc>
                <a:spcPct val="100000"/>
              </a:lnSpc>
              <a:spcBef>
                <a:spcPts val="0"/>
              </a:spcBef>
              <a:spcAft>
                <a:spcPts val="0"/>
              </a:spcAft>
              <a:buNone/>
            </a:pPr>
            <a:fld id="{00000000-1234-1234-1234-123412341234}" type="slidenum">
              <a:rPr lang="en-US"/>
              <a:t>1</a:t>
            </a:fld>
            <a:endParaRPr lang="en-US"/>
          </a:p>
        </p:txBody>
      </p:sp>
      <p:sp>
        <p:nvSpPr>
          <p:cNvPr id="59" name="Google Shape;59;p1"/>
          <p:cNvSpPr txBox="1"/>
          <p:nvPr/>
        </p:nvSpPr>
        <p:spPr>
          <a:xfrm>
            <a:off x="6475414" y="2904225"/>
            <a:ext cx="2456918" cy="376193"/>
          </a:xfrm>
          <a:prstGeom prst="rect">
            <a:avLst/>
          </a:prstGeom>
          <a:noFill/>
          <a:ln>
            <a:noFill/>
          </a:ln>
        </p:spPr>
        <p:txBody>
          <a:bodyPr wrap="square" lIns="0" tIns="12700" rIns="0" bIns="0" anchor="t">
            <a:spAutoFit/>
          </a:bodyPr>
          <a:lstStyle/>
          <a:p>
            <a:pPr marL="12700" marR="0" indent="0" algn="l" rtl="0">
              <a:lnSpc>
                <a:spcPct val="100000"/>
              </a:lnSpc>
              <a:spcBef>
                <a:spcPts val="0"/>
              </a:spcBef>
              <a:spcAft>
                <a:spcPts val="0"/>
              </a:spcAft>
              <a:buNone/>
            </a:pPr>
            <a:endParaRPr sz="2400" dirty="0">
              <a:latin typeface="Trebuchet MS" panose="020B0603020202020204"/>
              <a:ea typeface="Trebuchet MS" panose="020B0603020202020204"/>
              <a:cs typeface="Trebuchet MS" panose="020B0603020202020204"/>
              <a:sym typeface="Trebuchet MS" panose="020B0603020202020204"/>
            </a:endParaRPr>
          </a:p>
        </p:txBody>
      </p:sp>
      <p:pic>
        <p:nvPicPr>
          <p:cNvPr id="60" name="Google Shape;60;p1"/>
          <p:cNvPicPr preferRelativeResize="0"/>
          <p:nvPr/>
        </p:nvPicPr>
        <p:blipFill>
          <a:blip r:embed="rId3">
            <a:alphaModFix/>
          </a:blip>
          <a:srcRect/>
          <a:stretch>
            <a:fillRect/>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wrap="square" lIns="0" tIns="6975" rIns="0" bIns="0" anchor="t">
            <a:spAutoFit/>
          </a:bodyPr>
          <a:lstStyle/>
          <a:p>
            <a:pPr marL="12700" marR="0" indent="0" algn="l" rtl="0">
              <a:lnSpc>
                <a:spcPct val="100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3" name="TextBox 2">
            <a:extLst>
              <a:ext uri="{FF2B5EF4-FFF2-40B4-BE49-F238E27FC236}">
                <a16:creationId xmlns:a16="http://schemas.microsoft.com/office/drawing/2014/main" id="{7258890E-A58F-B144-D947-D41F8983137A}"/>
              </a:ext>
            </a:extLst>
          </p:cNvPr>
          <p:cNvSpPr txBox="1"/>
          <p:nvPr/>
        </p:nvSpPr>
        <p:spPr>
          <a:xfrm>
            <a:off x="2538730" y="1444237"/>
            <a:ext cx="6100916" cy="461665"/>
          </a:xfrm>
          <a:prstGeom prst="rect">
            <a:avLst/>
          </a:prstGeom>
          <a:noFill/>
        </p:spPr>
        <p:txBody>
          <a:bodyPr wrap="square">
            <a:spAutoFit/>
          </a:bodyPr>
          <a:lstStyle/>
          <a:p>
            <a:r>
              <a:rPr lang="en-US" sz="2400" dirty="0"/>
              <a:t>HUMAN SEGMENTATION USING U-NET</a:t>
            </a:r>
            <a:endParaRPr lang="en-IN" sz="2400" dirty="0"/>
          </a:p>
        </p:txBody>
      </p:sp>
      <p:sp>
        <p:nvSpPr>
          <p:cNvPr id="5" name="TextBox 4">
            <a:extLst>
              <a:ext uri="{FF2B5EF4-FFF2-40B4-BE49-F238E27FC236}">
                <a16:creationId xmlns:a16="http://schemas.microsoft.com/office/drawing/2014/main" id="{4AF14BFE-5DF2-A167-6BA8-6329BFB9B250}"/>
              </a:ext>
            </a:extLst>
          </p:cNvPr>
          <p:cNvSpPr txBox="1"/>
          <p:nvPr/>
        </p:nvSpPr>
        <p:spPr>
          <a:xfrm>
            <a:off x="2742764" y="2337525"/>
            <a:ext cx="6391839" cy="1754326"/>
          </a:xfrm>
          <a:prstGeom prst="rect">
            <a:avLst/>
          </a:prstGeom>
          <a:noFill/>
        </p:spPr>
        <p:txBody>
          <a:bodyPr wrap="square">
            <a:spAutoFit/>
          </a:bodyPr>
          <a:lstStyle/>
          <a:p>
            <a:r>
              <a:rPr lang="en-US" dirty="0">
                <a:latin typeface="Aptos Narrow" panose="020B0004020202020204" pitchFamily="34" charset="0"/>
                <a:cs typeface="Arial" panose="020B0604020202020204" pitchFamily="34" charset="0"/>
              </a:rPr>
              <a:t>PRESENTED  BY : M.ABINAYA</a:t>
            </a:r>
          </a:p>
          <a:p>
            <a:r>
              <a:rPr lang="en-US" dirty="0">
                <a:latin typeface="Aptos Narrow" panose="020B0004020202020204" pitchFamily="34" charset="0"/>
                <a:cs typeface="Arial" panose="020B0604020202020204" pitchFamily="34" charset="0"/>
              </a:rPr>
              <a:t>REG NO : 813821244004</a:t>
            </a:r>
          </a:p>
          <a:p>
            <a:r>
              <a:rPr lang="en-US" dirty="0">
                <a:latin typeface="Aptos Narrow" panose="020B0004020202020204" pitchFamily="34" charset="0"/>
                <a:cs typeface="Arial" panose="020B0604020202020204" pitchFamily="34" charset="0"/>
              </a:rPr>
              <a:t>DEPT : COMPUTER SCIENCE AND BUSINESS SYSTEM</a:t>
            </a:r>
          </a:p>
          <a:p>
            <a:r>
              <a:rPr lang="en-US" dirty="0">
                <a:latin typeface="Aptos Narrow" panose="020B0004020202020204" pitchFamily="34" charset="0"/>
                <a:cs typeface="Arial" panose="020B0604020202020204" pitchFamily="34" charset="0"/>
              </a:rPr>
              <a:t>COLLEGE : SARANATHAN COLLEGE OF ENGINEERING</a:t>
            </a:r>
          </a:p>
          <a:p>
            <a:r>
              <a:rPr lang="en-US" dirty="0">
                <a:latin typeface="Aptos Narrow" panose="020B0004020202020204" pitchFamily="34" charset="0"/>
                <a:cs typeface="Arial" panose="020B0604020202020204" pitchFamily="34" charset="0"/>
              </a:rPr>
              <a:t>NM ID : </a:t>
            </a:r>
            <a:r>
              <a:rPr lang="en-US" dirty="0">
                <a:latin typeface="Aptos Narrow" panose="020B0004020202020204" pitchFamily="34" charset="0"/>
                <a:cs typeface="Arial" panose="020B0604020202020204" pitchFamily="34" charset="0"/>
                <a:hlinkClick r:id="rId4"/>
              </a:rPr>
              <a:t>abimaya006@gmail.com</a:t>
            </a:r>
            <a:endParaRPr lang="en-US" dirty="0">
              <a:latin typeface="Aptos Narrow" panose="020B0004020202020204" pitchFamily="34" charset="0"/>
              <a:cs typeface="Arial" panose="020B0604020202020204" pitchFamily="34" charset="0"/>
            </a:endParaRPr>
          </a:p>
          <a:p>
            <a:r>
              <a:rPr lang="en-US" dirty="0">
                <a:latin typeface="Aptos Narrow" panose="020B0004020202020204" pitchFamily="34" charset="0"/>
                <a:cs typeface="Arial" panose="020B0604020202020204" pitchFamily="34" charset="0"/>
              </a:rPr>
              <a:t>           (au813821244004)</a:t>
            </a:r>
            <a:endParaRPr lang="en-IN" dirty="0">
              <a:latin typeface="Aptos Narrow" panose="020B00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Google Shape;196;p10"/>
          <p:cNvSpPr txBox="1"/>
          <p:nvPr/>
        </p:nvSpPr>
        <p:spPr>
          <a:xfrm>
            <a:off x="752475" y="6486037"/>
            <a:ext cx="1773555" cy="166370"/>
          </a:xfrm>
          <a:prstGeom prst="rect">
            <a:avLst/>
          </a:prstGeom>
          <a:noFill/>
          <a:ln>
            <a:noFill/>
          </a:ln>
        </p:spPr>
        <p:txBody>
          <a:bodyPr wrap="square" lIns="0" tIns="0" rIns="0" bIns="0" anchor="t">
            <a:spAutoFit/>
          </a:bodyPr>
          <a:lstStyle/>
          <a:p>
            <a:pPr marL="0" marR="0" indent="0" algn="l" rtl="0">
              <a:lnSpc>
                <a:spcPct val="115909"/>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97" name="Google Shape;197;p10"/>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98" name="Google Shape;198;p10"/>
          <p:cNvSpPr/>
          <p:nvPr/>
        </p:nvSpPr>
        <p:spPr>
          <a:xfrm>
            <a:off x="8834275" y="10254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99" name="Google Shape;199;p10"/>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txBody>
          <a:bodyPr wrap="square" lIns="0" tIns="0" rIns="0" bIns="0" anchor="t">
            <a:noAutofit/>
          </a:bodyPr>
          <a:lstStyle/>
          <a:p>
            <a:pPr marL="0" marR="0" indent="0" algn="l" rtl="0">
              <a:spcBef>
                <a:spcPts val="0"/>
              </a:spcBef>
              <a:spcAft>
                <a:spcPts val="0"/>
              </a:spcAft>
              <a:buNone/>
            </a:pPr>
            <a:endParaRPr sz="1800"/>
          </a:p>
        </p:txBody>
      </p:sp>
      <p:pic>
        <p:nvPicPr>
          <p:cNvPr id="200" name="Google Shape;200;p10"/>
          <p:cNvPicPr preferRelativeResize="0"/>
          <p:nvPr/>
        </p:nvPicPr>
        <p:blipFill>
          <a:blip r:embed="rId3">
            <a:alphaModFix/>
          </a:blip>
          <a:srcRect/>
          <a:stretch>
            <a:fillRect/>
          </a:stretch>
        </p:blipFill>
        <p:spPr>
          <a:xfrm>
            <a:off x="1666875" y="6467475"/>
            <a:ext cx="76200" cy="177800"/>
          </a:xfrm>
          <a:prstGeom prst="rect">
            <a:avLst/>
          </a:prstGeom>
          <a:noFill/>
          <a:ln>
            <a:noFill/>
          </a:ln>
        </p:spPr>
      </p:pic>
      <p:sp>
        <p:nvSpPr>
          <p:cNvPr id="201" name="Google Shape;201;p10"/>
          <p:cNvSpPr>
            <a:spLocks noGrp="1" noEditPoints="1"/>
          </p:cNvSpPr>
          <p:nvPr>
            <p:ph type="title"/>
          </p:nvPr>
        </p:nvSpPr>
        <p:spPr>
          <a:xfrm>
            <a:off x="755332" y="385444"/>
            <a:ext cx="2437130" cy="758190"/>
          </a:xfrm>
          <a:prstGeom prst="rect">
            <a:avLst/>
          </a:prstGeom>
          <a:noFill/>
          <a:ln>
            <a:noFill/>
          </a:ln>
        </p:spPr>
        <p:txBody>
          <a:bodyPr wrap="square" lIns="0" tIns="13325" rIns="0" bIns="0" anchor="t">
            <a:spAutoFit/>
          </a:bodyPr>
          <a:lstStyle/>
          <a:p>
            <a:pPr marL="12700" indent="0" algn="l" rtl="0">
              <a:lnSpc>
                <a:spcPct val="100000"/>
              </a:lnSpc>
              <a:spcBef>
                <a:spcPts val="0"/>
              </a:spcBef>
              <a:spcAft>
                <a:spcPts val="0"/>
              </a:spcAft>
              <a:buNone/>
            </a:pPr>
            <a:r>
              <a:rPr lang="en-US"/>
              <a:t>RESULTS</a:t>
            </a:r>
          </a:p>
        </p:txBody>
      </p:sp>
      <p:sp>
        <p:nvSpPr>
          <p:cNvPr id="202" name="Google Shape;202;p10"/>
          <p:cNvSpPr txBox="1"/>
          <p:nvPr/>
        </p:nvSpPr>
        <p:spPr>
          <a:xfrm>
            <a:off x="11277218" y="6473337"/>
            <a:ext cx="228600" cy="191770"/>
          </a:xfrm>
          <a:prstGeom prst="rect">
            <a:avLst/>
          </a:prstGeom>
          <a:noFill/>
          <a:ln>
            <a:noFill/>
          </a:ln>
        </p:spPr>
        <p:txBody>
          <a:bodyPr wrap="square" lIns="0" tIns="6975" rIns="0" bIns="0" anchor="t">
            <a:spAutoFit/>
          </a:bodyPr>
          <a:lstStyle/>
          <a:p>
            <a:pPr marL="38100" marR="0" indent="0" algn="l" rtl="0">
              <a:lnSpc>
                <a:spcPct val="100000"/>
              </a:lnSpc>
              <a:spcBef>
                <a:spcPts val="0"/>
              </a:spcBef>
              <a:spcAft>
                <a:spcPts val="0"/>
              </a:spcAft>
              <a:buNone/>
            </a:pPr>
            <a:fld id="{00000000-1234-1234-1234-123412341234}" type="slidenum">
              <a:rPr lang="en-US" sz="1100">
                <a:solidFill>
                  <a:srgbClr val="2D936B"/>
                </a:solidFill>
                <a:latin typeface="Trebuchet MS" panose="020B0603020202020204"/>
                <a:ea typeface="Trebuchet MS" panose="020B0603020202020204"/>
                <a:cs typeface="Trebuchet MS" panose="020B0603020202020204"/>
                <a:sym typeface="Trebuchet MS" panose="020B0603020202020204"/>
              </a:rPr>
              <a:t>10</a:t>
            </a:fld>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203" name="Google Shape;203;p10"/>
          <p:cNvSpPr txBox="1"/>
          <p:nvPr/>
        </p:nvSpPr>
        <p:spPr>
          <a:xfrm>
            <a:off x="683258" y="6111875"/>
            <a:ext cx="7890471" cy="324438"/>
          </a:xfrm>
          <a:prstGeom prst="rect">
            <a:avLst/>
          </a:prstGeom>
          <a:noFill/>
          <a:ln>
            <a:noFill/>
          </a:ln>
        </p:spPr>
        <p:txBody>
          <a:bodyPr wrap="square" lIns="0" tIns="16500" rIns="0" bIns="0" anchor="t">
            <a:spAutoFit/>
          </a:bodyPr>
          <a:lstStyle/>
          <a:p>
            <a:pPr marL="12700" marR="0" indent="0" algn="l" rtl="0">
              <a:lnSpc>
                <a:spcPct val="100000"/>
              </a:lnSpc>
              <a:spcBef>
                <a:spcPts val="0"/>
              </a:spcBef>
              <a:spcAft>
                <a:spcPts val="0"/>
              </a:spcAft>
              <a:buNone/>
            </a:pPr>
            <a:r>
              <a:rPr lang="en-IN" sz="2000" dirty="0">
                <a:latin typeface="Trebuchet MS" panose="020B0603020202020204"/>
                <a:ea typeface="Trebuchet MS" panose="020B0603020202020204"/>
                <a:cs typeface="Trebuchet MS" panose="020B0603020202020204"/>
                <a:sym typeface="Trebuchet MS" panose="020B0603020202020204"/>
                <a:hlinkClick r:id="rId4"/>
              </a:rPr>
              <a:t>https://github.com/Abimaya/TNSDC-Generative-AI.git</a:t>
            </a:r>
            <a:endParaRPr sz="2000" dirty="0">
              <a:latin typeface="Trebuchet MS" panose="020B0603020202020204"/>
              <a:ea typeface="Trebuchet MS" panose="020B0603020202020204"/>
              <a:cs typeface="Trebuchet MS" panose="020B0603020202020204"/>
              <a:sym typeface="Trebuchet MS" panose="020B0603020202020204"/>
            </a:endParaRPr>
          </a:p>
        </p:txBody>
      </p:sp>
      <p:pic>
        <p:nvPicPr>
          <p:cNvPr id="2" name="Content Placeholder 4"/>
          <p:cNvPicPr>
            <a:picLocks noChangeAspect="1"/>
          </p:cNvPicPr>
          <p:nvPr/>
        </p:nvPicPr>
        <p:blipFill>
          <a:blip r:embed="rId5">
            <a:extLst>
              <a:ext uri="{28A0092B-C50C-407E-A947-70E740481C1C}">
                <a14:useLocalDpi xmlns:a14="http://schemas.microsoft.com/office/drawing/2010/main" val="0"/>
              </a:ext>
            </a:extLst>
          </a:blip>
          <a:srcRect/>
          <a:stretch/>
        </p:blipFill>
        <p:spPr>
          <a:xfrm>
            <a:off x="1743075" y="1641673"/>
            <a:ext cx="6136225" cy="320424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8" name="Google Shape;68;p2"/>
          <p:cNvGrpSpPr/>
          <p:nvPr/>
        </p:nvGrpSpPr>
        <p:grpSpPr>
          <a:xfrm>
            <a:off x="7448612" y="0"/>
            <a:ext cx="4743796" cy="6858466"/>
            <a:chOff x="7448612" y="0"/>
            <a:chExt cx="4743796" cy="6858466"/>
          </a:xfrm>
        </p:grpSpPr>
        <p:sp>
          <p:nvSpPr>
            <p:cNvPr id="69" name="Google Shape;69;p2"/>
            <p:cNvSpPr/>
            <p:nvPr/>
          </p:nvSpPr>
          <p:spPr>
            <a:xfrm>
              <a:off x="9377426" y="4825"/>
              <a:ext cx="1218565" cy="6853555"/>
            </a:xfrm>
            <a:custGeom>
              <a:avLst/>
              <a:gdLst/>
              <a:ahLst/>
              <a:cxnLst/>
              <a:rect l="l" t="t" r="r" b="b"/>
              <a:pathLst>
                <a:path w="1218565" h="6853555">
                  <a:moveTo>
                    <a:pt x="0" y="0"/>
                  </a:moveTo>
                  <a:lnTo>
                    <a:pt x="1218352" y="6853171"/>
                  </a:lnTo>
                </a:path>
              </a:pathLst>
            </a:custGeom>
            <a:noFill/>
            <a:ln w="9525" cap="flat" cmpd="sng">
              <a:solidFill>
                <a:srgbClr val="5FCAEE"/>
              </a:solidFill>
              <a:prstDash val="solid"/>
              <a:round/>
              <a:headEnd type="none" w="sm" len="sm"/>
              <a:tailEnd type="none" w="sm" len="sm"/>
            </a:ln>
          </p:spPr>
          <p:txBody>
            <a:bodyPr wrap="square" lIns="0" tIns="0" rIns="0" bIns="0" anchor="t">
              <a:noAutofit/>
            </a:bodyPr>
            <a:lstStyle/>
            <a:p>
              <a:pPr marL="0" marR="0" indent="0" algn="l" rtl="0">
                <a:spcBef>
                  <a:spcPts val="0"/>
                </a:spcBef>
                <a:spcAft>
                  <a:spcPts val="0"/>
                </a:spcAft>
                <a:buNone/>
              </a:pPr>
              <a:endParaRPr sz="1800"/>
            </a:p>
          </p:txBody>
        </p:sp>
        <p:sp>
          <p:nvSpPr>
            <p:cNvPr id="70" name="Google Shape;70;p2"/>
            <p:cNvSpPr/>
            <p:nvPr/>
          </p:nvSpPr>
          <p:spPr>
            <a:xfrm>
              <a:off x="7448612" y="3694896"/>
              <a:ext cx="4743450" cy="3163570"/>
            </a:xfrm>
            <a:custGeom>
              <a:avLst/>
              <a:gdLst/>
              <a:ahLst/>
              <a:cxnLst/>
              <a:rect l="l" t="t" r="r" b="b"/>
              <a:pathLst>
                <a:path w="4743450" h="3163570">
                  <a:moveTo>
                    <a:pt x="4743387" y="0"/>
                  </a:moveTo>
                  <a:lnTo>
                    <a:pt x="0" y="3163101"/>
                  </a:lnTo>
                </a:path>
              </a:pathLst>
            </a:custGeom>
            <a:noFill/>
            <a:ln w="9525" cap="flat" cmpd="sng">
              <a:solidFill>
                <a:srgbClr val="5FCAEE"/>
              </a:solidFill>
              <a:prstDash val="solid"/>
              <a:round/>
              <a:headEnd type="none" w="sm" len="sm"/>
              <a:tailEnd type="none" w="sm" len="sm"/>
            </a:ln>
          </p:spPr>
          <p:txBody>
            <a:bodyPr wrap="square" lIns="0" tIns="0" rIns="0" bIns="0" anchor="t">
              <a:noAutofit/>
            </a:bodyPr>
            <a:lstStyle/>
            <a:p>
              <a:pPr marL="0" marR="0" indent="0" algn="l" rtl="0">
                <a:spcBef>
                  <a:spcPts val="0"/>
                </a:spcBef>
                <a:spcAft>
                  <a:spcPts val="0"/>
                </a:spcAft>
                <a:buNone/>
              </a:pPr>
              <a:endParaRPr sz="1800"/>
            </a:p>
          </p:txBody>
        </p:sp>
        <p:sp>
          <p:nvSpPr>
            <p:cNvPr id="71" name="Google Shape;71;p2"/>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72" name="Google Shape;72;p2"/>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73" name="Google Shape;73;p2"/>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490"/>
              </a:srgbClr>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74" name="Google Shape;74;p2"/>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75" name="Google Shape;75;p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76" name="Google Shape;76;p2"/>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77" name="Google Shape;77;p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490"/>
              </a:srgbClr>
            </a:solidFill>
            <a:ln>
              <a:noFill/>
            </a:ln>
          </p:spPr>
          <p:txBody>
            <a:bodyPr wrap="square" lIns="0" tIns="0" rIns="0" bIns="0" anchor="t">
              <a:noAutofit/>
            </a:bodyPr>
            <a:lstStyle/>
            <a:p>
              <a:pPr marL="0" marR="0" indent="0" algn="l" rtl="0">
                <a:spcBef>
                  <a:spcPts val="0"/>
                </a:spcBef>
                <a:spcAft>
                  <a:spcPts val="0"/>
                </a:spcAft>
                <a:buNone/>
              </a:pPr>
              <a:endParaRPr sz="1800"/>
            </a:p>
          </p:txBody>
        </p:sp>
      </p:grpSp>
      <p:sp>
        <p:nvSpPr>
          <p:cNvPr id="78" name="Google Shape;78;p2"/>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69803"/>
            </a:srgbClr>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79" name="Google Shape;79;p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80" name="Google Shape;80;p2"/>
          <p:cNvSpPr/>
          <p:nvPr/>
        </p:nvSpPr>
        <p:spPr>
          <a:xfrm>
            <a:off x="8036150" y="1507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81" name="Google Shape;81;p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82" name="Google Shape;82;p2"/>
          <p:cNvSpPr>
            <a:spLocks noGrp="1" noEditPoints="1"/>
          </p:cNvSpPr>
          <p:nvPr>
            <p:ph type="title"/>
          </p:nvPr>
        </p:nvSpPr>
        <p:spPr>
          <a:xfrm>
            <a:off x="739775" y="829627"/>
            <a:ext cx="3909695" cy="678180"/>
          </a:xfrm>
          <a:prstGeom prst="rect">
            <a:avLst/>
          </a:prstGeom>
          <a:noFill/>
          <a:ln>
            <a:noFill/>
          </a:ln>
        </p:spPr>
        <p:txBody>
          <a:bodyPr wrap="square" lIns="0" tIns="16500" rIns="0" bIns="0" anchor="t">
            <a:spAutoFit/>
          </a:bodyPr>
          <a:lstStyle/>
          <a:p>
            <a:pPr marL="12700" indent="0" algn="l" rtl="0">
              <a:lnSpc>
                <a:spcPct val="100000"/>
              </a:lnSpc>
              <a:spcBef>
                <a:spcPts val="0"/>
              </a:spcBef>
              <a:spcAft>
                <a:spcPts val="0"/>
              </a:spcAft>
              <a:buNone/>
            </a:pPr>
            <a:r>
              <a:rPr lang="en-US" sz="4250" dirty="0"/>
              <a:t>PROJECT TITLE</a:t>
            </a:r>
            <a:endParaRPr sz="4250" dirty="0"/>
          </a:p>
        </p:txBody>
      </p:sp>
      <p:sp>
        <p:nvSpPr>
          <p:cNvPr id="87" name="Google Shape;87;p2"/>
          <p:cNvSpPr>
            <a:spLocks noGrp="1" noEditPoints="1"/>
          </p:cNvSpPr>
          <p:nvPr>
            <p:ph type="sldNum" idx="12"/>
          </p:nvPr>
        </p:nvSpPr>
        <p:spPr>
          <a:prstGeom prst="rect">
            <a:avLst/>
          </a:prstGeom>
          <a:noFill/>
          <a:ln>
            <a:noFill/>
          </a:ln>
        </p:spPr>
        <p:txBody>
          <a:bodyPr wrap="square" lIns="0" tIns="6975" rIns="0" bIns="0" anchor="t">
            <a:spAutoFit/>
          </a:bodyPr>
          <a:lstStyle/>
          <a:p>
            <a:pPr marL="38100" indent="0" algn="l" rtl="0">
              <a:lnSpc>
                <a:spcPct val="100000"/>
              </a:lnSpc>
              <a:spcBef>
                <a:spcPts val="0"/>
              </a:spcBef>
              <a:spcAft>
                <a:spcPts val="0"/>
              </a:spcAft>
              <a:buNone/>
            </a:pPr>
            <a:fld id="{00000000-1234-1234-1234-123412341234}" type="slidenum">
              <a:rPr lang="en-US"/>
              <a:t>2</a:t>
            </a:fld>
            <a:endParaRPr lang="en-US"/>
          </a:p>
        </p:txBody>
      </p:sp>
      <p:grpSp>
        <p:nvGrpSpPr>
          <p:cNvPr id="83" name="Google Shape;83;p2"/>
          <p:cNvGrpSpPr/>
          <p:nvPr/>
        </p:nvGrpSpPr>
        <p:grpSpPr>
          <a:xfrm>
            <a:off x="466725" y="6410325"/>
            <a:ext cx="3705225" cy="295275"/>
            <a:chOff x="466725" y="6410325"/>
            <a:chExt cx="3705225" cy="295275"/>
          </a:xfrm>
        </p:grpSpPr>
        <p:pic>
          <p:nvPicPr>
            <p:cNvPr id="84" name="Google Shape;84;p2"/>
            <p:cNvPicPr preferRelativeResize="0"/>
            <p:nvPr/>
          </p:nvPicPr>
          <p:blipFill>
            <a:blip r:embed="rId3">
              <a:alphaModFix/>
            </a:blip>
            <a:srcRect/>
            <a:stretch>
              <a:fillRect/>
            </a:stretch>
          </p:blipFill>
          <p:spPr>
            <a:xfrm>
              <a:off x="676275" y="6467475"/>
              <a:ext cx="2143125" cy="200025"/>
            </a:xfrm>
            <a:prstGeom prst="rect">
              <a:avLst/>
            </a:prstGeom>
            <a:noFill/>
            <a:ln>
              <a:noFill/>
            </a:ln>
          </p:spPr>
        </p:pic>
        <p:pic>
          <p:nvPicPr>
            <p:cNvPr id="85" name="Google Shape;85;p2"/>
            <p:cNvPicPr preferRelativeResize="0"/>
            <p:nvPr/>
          </p:nvPicPr>
          <p:blipFill>
            <a:blip r:embed="rId4">
              <a:alphaModFix/>
            </a:blip>
            <a:srcRect/>
            <a:stretch>
              <a:fillRect/>
            </a:stretch>
          </p:blipFill>
          <p:spPr>
            <a:xfrm>
              <a:off x="466725" y="6410325"/>
              <a:ext cx="3705225" cy="295275"/>
            </a:xfrm>
            <a:prstGeom prst="rect">
              <a:avLst/>
            </a:prstGeom>
            <a:noFill/>
            <a:ln>
              <a:noFill/>
            </a:ln>
          </p:spPr>
        </p:pic>
      </p:grpSp>
      <p:sp>
        <p:nvSpPr>
          <p:cNvPr id="86" name="Google Shape;86;p2"/>
          <p:cNvSpPr txBox="1"/>
          <p:nvPr/>
        </p:nvSpPr>
        <p:spPr>
          <a:xfrm>
            <a:off x="739775" y="6473337"/>
            <a:ext cx="1798955" cy="191770"/>
          </a:xfrm>
          <a:prstGeom prst="rect">
            <a:avLst/>
          </a:prstGeom>
          <a:noFill/>
          <a:ln>
            <a:noFill/>
          </a:ln>
        </p:spPr>
        <p:txBody>
          <a:bodyPr wrap="square" lIns="0" tIns="6975" rIns="0" bIns="0" anchor="t">
            <a:spAutoFit/>
          </a:bodyPr>
          <a:lstStyle/>
          <a:p>
            <a:pPr marL="12700" marR="0" indent="0" algn="l" rtl="0">
              <a:lnSpc>
                <a:spcPct val="100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88" name="Google Shape;88;p2"/>
          <p:cNvSpPr txBox="1"/>
          <p:nvPr/>
        </p:nvSpPr>
        <p:spPr>
          <a:xfrm rot="21600000">
            <a:off x="739775" y="1831650"/>
            <a:ext cx="8434800" cy="2039100"/>
          </a:xfrm>
          <a:prstGeom prst="rect">
            <a:avLst/>
          </a:prstGeom>
          <a:noFill/>
          <a:ln>
            <a:noFill/>
          </a:ln>
        </p:spPr>
        <p:txBody>
          <a:bodyPr wrap="square" lIns="91425" tIns="91425" rIns="91425" bIns="91425" anchor="t">
            <a:noAutofit/>
          </a:bodyPr>
          <a:lstStyle/>
          <a:p>
            <a:r>
              <a:rPr lang="en-US" sz="3200" b="1" dirty="0">
                <a:highlight>
                  <a:schemeClr val="lt1"/>
                </a:highlight>
                <a:latin typeface="Calibri"/>
                <a:ea typeface="Calibri"/>
                <a:cs typeface="Calibri"/>
                <a:sym typeface="Calibri"/>
              </a:rPr>
              <a:t>HUMAN  SEGMENATION   USING  U-NET</a:t>
            </a:r>
          </a:p>
        </p:txBody>
      </p:sp>
      <p:pic>
        <p:nvPicPr>
          <p:cNvPr id="89" name="Picture 88"/>
          <p:cNvPicPr>
            <a:picLocks noChangeAspect="1"/>
          </p:cNvPicPr>
          <p:nvPr/>
        </p:nvPicPr>
        <p:blipFill>
          <a:blip r:embed="rId5"/>
          <a:srcRect/>
          <a:stretch>
            <a:fillRect/>
          </a:stretch>
        </p:blipFill>
        <p:spPr>
          <a:xfrm>
            <a:off x="2393736" y="3043237"/>
            <a:ext cx="5642413" cy="277653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4" name="Google Shape;94;p3"/>
          <p:cNvGrpSpPr/>
          <p:nvPr/>
        </p:nvGrpSpPr>
        <p:grpSpPr>
          <a:xfrm>
            <a:off x="7448612" y="0"/>
            <a:ext cx="4743796" cy="6858466"/>
            <a:chOff x="7448612" y="0"/>
            <a:chExt cx="4743796" cy="6858466"/>
          </a:xfrm>
        </p:grpSpPr>
        <p:sp>
          <p:nvSpPr>
            <p:cNvPr id="95" name="Google Shape;95;p3"/>
            <p:cNvSpPr/>
            <p:nvPr/>
          </p:nvSpPr>
          <p:spPr>
            <a:xfrm>
              <a:off x="9377426" y="4825"/>
              <a:ext cx="1218565" cy="6853555"/>
            </a:xfrm>
            <a:custGeom>
              <a:avLst/>
              <a:gdLst/>
              <a:ahLst/>
              <a:cxnLst/>
              <a:rect l="l" t="t" r="r" b="b"/>
              <a:pathLst>
                <a:path w="1218565" h="6853555">
                  <a:moveTo>
                    <a:pt x="0" y="0"/>
                  </a:moveTo>
                  <a:lnTo>
                    <a:pt x="1218352" y="6853171"/>
                  </a:lnTo>
                </a:path>
              </a:pathLst>
            </a:custGeom>
            <a:noFill/>
            <a:ln w="9525" cap="flat" cmpd="sng">
              <a:solidFill>
                <a:srgbClr val="5FCAEE"/>
              </a:solidFill>
              <a:prstDash val="solid"/>
              <a:round/>
              <a:headEnd type="none" w="sm" len="sm"/>
              <a:tailEnd type="none" w="sm" len="sm"/>
            </a:ln>
          </p:spPr>
          <p:txBody>
            <a:bodyPr wrap="square" lIns="0" tIns="0" rIns="0" bIns="0" anchor="t">
              <a:noAutofit/>
            </a:bodyPr>
            <a:lstStyle/>
            <a:p>
              <a:pPr marL="0" marR="0" indent="0" algn="l" rtl="0">
                <a:spcBef>
                  <a:spcPts val="0"/>
                </a:spcBef>
                <a:spcAft>
                  <a:spcPts val="0"/>
                </a:spcAft>
                <a:buNone/>
              </a:pPr>
              <a:endParaRPr sz="1800"/>
            </a:p>
          </p:txBody>
        </p:sp>
        <p:sp>
          <p:nvSpPr>
            <p:cNvPr id="96" name="Google Shape;96;p3"/>
            <p:cNvSpPr/>
            <p:nvPr/>
          </p:nvSpPr>
          <p:spPr>
            <a:xfrm>
              <a:off x="7448612" y="3694896"/>
              <a:ext cx="4743450" cy="3163570"/>
            </a:xfrm>
            <a:custGeom>
              <a:avLst/>
              <a:gdLst/>
              <a:ahLst/>
              <a:cxnLst/>
              <a:rect l="l" t="t" r="r" b="b"/>
              <a:pathLst>
                <a:path w="4743450" h="3163570">
                  <a:moveTo>
                    <a:pt x="4743387" y="0"/>
                  </a:moveTo>
                  <a:lnTo>
                    <a:pt x="0" y="3163101"/>
                  </a:lnTo>
                </a:path>
              </a:pathLst>
            </a:custGeom>
            <a:noFill/>
            <a:ln w="9525" cap="flat" cmpd="sng">
              <a:solidFill>
                <a:srgbClr val="5FCAEE"/>
              </a:solidFill>
              <a:prstDash val="solid"/>
              <a:round/>
              <a:headEnd type="none" w="sm" len="sm"/>
              <a:tailEnd type="none" w="sm" len="sm"/>
            </a:ln>
          </p:spPr>
          <p:txBody>
            <a:bodyPr wrap="square" lIns="0" tIns="0" rIns="0" bIns="0" anchor="t">
              <a:noAutofit/>
            </a:bodyPr>
            <a:lstStyle/>
            <a:p>
              <a:pPr marL="0" marR="0" indent="0" algn="l" rtl="0">
                <a:spcBef>
                  <a:spcPts val="0"/>
                </a:spcBef>
                <a:spcAft>
                  <a:spcPts val="0"/>
                </a:spcAft>
                <a:buNone/>
              </a:pPr>
              <a:endParaRPr sz="1800"/>
            </a:p>
          </p:txBody>
        </p:sp>
        <p:sp>
          <p:nvSpPr>
            <p:cNvPr id="97" name="Google Shape;97;p3"/>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98" name="Google Shape;98;p3"/>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99" name="Google Shape;99;p3"/>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490"/>
              </a:srgbClr>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00" name="Google Shape;100;p3"/>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01" name="Google Shape;101;p3"/>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02" name="Google Shape;102;p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03" name="Google Shape;103;p3"/>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490"/>
              </a:srgbClr>
            </a:solidFill>
            <a:ln>
              <a:noFill/>
            </a:ln>
          </p:spPr>
          <p:txBody>
            <a:bodyPr wrap="square" lIns="0" tIns="0" rIns="0" bIns="0" anchor="t">
              <a:noAutofit/>
            </a:bodyPr>
            <a:lstStyle/>
            <a:p>
              <a:pPr marL="0" marR="0" indent="0" algn="l" rtl="0">
                <a:spcBef>
                  <a:spcPts val="0"/>
                </a:spcBef>
                <a:spcAft>
                  <a:spcPts val="0"/>
                </a:spcAft>
                <a:buNone/>
              </a:pPr>
              <a:endParaRPr sz="1800"/>
            </a:p>
          </p:txBody>
        </p:sp>
      </p:grpSp>
      <p:sp>
        <p:nvSpPr>
          <p:cNvPr id="104" name="Google Shape;104;p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69803"/>
            </a:srgbClr>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05" name="Google Shape;105;p3"/>
          <p:cNvSpPr txBox="1"/>
          <p:nvPr/>
        </p:nvSpPr>
        <p:spPr>
          <a:xfrm>
            <a:off x="752475" y="6486037"/>
            <a:ext cx="1773555" cy="166370"/>
          </a:xfrm>
          <a:prstGeom prst="rect">
            <a:avLst/>
          </a:prstGeom>
          <a:noFill/>
          <a:ln>
            <a:noFill/>
          </a:ln>
        </p:spPr>
        <p:txBody>
          <a:bodyPr wrap="square" lIns="0" tIns="0" rIns="0" bIns="0" anchor="t">
            <a:spAutoFit/>
          </a:bodyPr>
          <a:lstStyle/>
          <a:p>
            <a:pPr marL="0" marR="0" indent="0" algn="l" rtl="0">
              <a:lnSpc>
                <a:spcPct val="115909"/>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06" name="Google Shape;106;p3"/>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07" name="Google Shape;107;p3"/>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wrap="square" lIns="0" tIns="0" rIns="0" bIns="0" anchor="t">
            <a:noAutofit/>
          </a:bodyPr>
          <a:lstStyle/>
          <a:p>
            <a:pPr marL="0" marR="0" indent="0" algn="l" rtl="0">
              <a:spcBef>
                <a:spcPts val="0"/>
              </a:spcBef>
              <a:spcAft>
                <a:spcPts val="0"/>
              </a:spcAft>
              <a:buNone/>
            </a:pPr>
            <a:endParaRPr sz="1800"/>
          </a:p>
        </p:txBody>
      </p:sp>
      <p:pic>
        <p:nvPicPr>
          <p:cNvPr id="108" name="Google Shape;108;p3"/>
          <p:cNvPicPr preferRelativeResize="0"/>
          <p:nvPr/>
        </p:nvPicPr>
        <p:blipFill>
          <a:blip r:embed="rId3">
            <a:alphaModFix/>
          </a:blip>
          <a:srcRect/>
          <a:stretch>
            <a:fillRect/>
          </a:stretch>
        </p:blipFill>
        <p:spPr>
          <a:xfrm>
            <a:off x="10687050" y="6134100"/>
            <a:ext cx="247650" cy="247650"/>
          </a:xfrm>
          <a:prstGeom prst="rect">
            <a:avLst/>
          </a:prstGeom>
          <a:noFill/>
          <a:ln>
            <a:noFill/>
          </a:ln>
        </p:spPr>
      </p:pic>
      <p:grpSp>
        <p:nvGrpSpPr>
          <p:cNvPr id="109" name="Google Shape;109;p3"/>
          <p:cNvGrpSpPr/>
          <p:nvPr/>
        </p:nvGrpSpPr>
        <p:grpSpPr>
          <a:xfrm>
            <a:off x="47625" y="3819523"/>
            <a:ext cx="4124325" cy="3009898"/>
            <a:chOff x="47625" y="3819523"/>
            <a:chExt cx="4124325" cy="3009898"/>
          </a:xfrm>
        </p:grpSpPr>
        <p:pic>
          <p:nvPicPr>
            <p:cNvPr id="110" name="Google Shape;110;p3"/>
            <p:cNvPicPr preferRelativeResize="0"/>
            <p:nvPr/>
          </p:nvPicPr>
          <p:blipFill>
            <a:blip r:embed="rId4">
              <a:alphaModFix/>
            </a:blip>
            <a:srcRect/>
            <a:stretch>
              <a:fillRect/>
            </a:stretch>
          </p:blipFill>
          <p:spPr>
            <a:xfrm>
              <a:off x="466725" y="6410325"/>
              <a:ext cx="3705225" cy="295275"/>
            </a:xfrm>
            <a:prstGeom prst="rect">
              <a:avLst/>
            </a:prstGeom>
            <a:noFill/>
            <a:ln>
              <a:noFill/>
            </a:ln>
          </p:spPr>
        </p:pic>
        <p:pic>
          <p:nvPicPr>
            <p:cNvPr id="111" name="Google Shape;111;p3"/>
            <p:cNvPicPr preferRelativeResize="0"/>
            <p:nvPr/>
          </p:nvPicPr>
          <p:blipFill>
            <a:blip r:embed="rId5">
              <a:alphaModFix/>
            </a:blip>
            <a:srcRect/>
            <a:stretch>
              <a:fillRect/>
            </a:stretch>
          </p:blipFill>
          <p:spPr>
            <a:xfrm>
              <a:off x="47625" y="3819523"/>
              <a:ext cx="1733550" cy="3009898"/>
            </a:xfrm>
            <a:prstGeom prst="rect">
              <a:avLst/>
            </a:prstGeom>
            <a:noFill/>
            <a:ln>
              <a:noFill/>
            </a:ln>
          </p:spPr>
        </p:pic>
      </p:grpSp>
      <p:sp>
        <p:nvSpPr>
          <p:cNvPr id="112" name="Google Shape;112;p3"/>
          <p:cNvSpPr>
            <a:spLocks noGrp="1" noEditPoints="1"/>
          </p:cNvSpPr>
          <p:nvPr>
            <p:ph type="title"/>
          </p:nvPr>
        </p:nvSpPr>
        <p:spPr>
          <a:xfrm>
            <a:off x="739775" y="445388"/>
            <a:ext cx="2357120" cy="758190"/>
          </a:xfrm>
          <a:prstGeom prst="rect">
            <a:avLst/>
          </a:prstGeom>
          <a:noFill/>
          <a:ln>
            <a:noFill/>
          </a:ln>
        </p:spPr>
        <p:txBody>
          <a:bodyPr wrap="square" lIns="0" tIns="13325" rIns="0" bIns="0" anchor="t">
            <a:spAutoFit/>
          </a:bodyPr>
          <a:lstStyle/>
          <a:p>
            <a:pPr marL="12700" indent="0" algn="l" rtl="0">
              <a:lnSpc>
                <a:spcPct val="100000"/>
              </a:lnSpc>
              <a:spcBef>
                <a:spcPts val="0"/>
              </a:spcBef>
              <a:spcAft>
                <a:spcPts val="0"/>
              </a:spcAft>
              <a:buNone/>
            </a:pPr>
            <a:r>
              <a:rPr lang="en-US"/>
              <a:t>AGENDA</a:t>
            </a:r>
          </a:p>
        </p:txBody>
      </p:sp>
      <p:sp>
        <p:nvSpPr>
          <p:cNvPr id="113" name="Google Shape;113;p3"/>
          <p:cNvSpPr>
            <a:spLocks noGrp="1" noEditPoints="1"/>
          </p:cNvSpPr>
          <p:nvPr>
            <p:ph type="sldNum" idx="12"/>
          </p:nvPr>
        </p:nvSpPr>
        <p:spPr>
          <a:prstGeom prst="rect">
            <a:avLst/>
          </a:prstGeom>
          <a:noFill/>
          <a:ln>
            <a:noFill/>
          </a:ln>
        </p:spPr>
        <p:txBody>
          <a:bodyPr wrap="square" lIns="0" tIns="6975" rIns="0" bIns="0" anchor="t">
            <a:spAutoFit/>
          </a:bodyPr>
          <a:lstStyle/>
          <a:p>
            <a:pPr marL="38100" indent="0" algn="l" rtl="0">
              <a:lnSpc>
                <a:spcPct val="100000"/>
              </a:lnSpc>
              <a:spcBef>
                <a:spcPts val="0"/>
              </a:spcBef>
              <a:spcAft>
                <a:spcPts val="0"/>
              </a:spcAft>
              <a:buNone/>
            </a:pPr>
            <a:fld id="{00000000-1234-1234-1234-123412341234}" type="slidenum">
              <a:rPr lang="en-US"/>
              <a:t>3</a:t>
            </a:fld>
            <a:endParaRPr lang="en-US"/>
          </a:p>
        </p:txBody>
      </p:sp>
      <p:sp>
        <p:nvSpPr>
          <p:cNvPr id="114" name="Google Shape;114;p3"/>
          <p:cNvSpPr txBox="1"/>
          <p:nvPr/>
        </p:nvSpPr>
        <p:spPr>
          <a:xfrm>
            <a:off x="2362027" y="1422525"/>
            <a:ext cx="6552600" cy="4187700"/>
          </a:xfrm>
          <a:prstGeom prst="rect">
            <a:avLst/>
          </a:prstGeom>
          <a:noFill/>
          <a:ln>
            <a:noFill/>
          </a:ln>
        </p:spPr>
        <p:txBody>
          <a:bodyPr wrap="square" lIns="91425" tIns="91425" rIns="91425" bIns="91425" anchor="t">
            <a:noAutofit/>
          </a:bodyPr>
          <a:lstStyle/>
          <a:p>
            <a:pPr mar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1.PROBLEM STATEMENT</a:t>
            </a:r>
            <a:endParaRPr sz="2400" dirty="0">
              <a:solidFill>
                <a:schemeClr val="tx2"/>
              </a:solidFill>
              <a:latin typeface="Calibri"/>
              <a:ea typeface="Calibri"/>
              <a:cs typeface="Calibri"/>
              <a:sym typeface="Calibri"/>
            </a:endParaRPr>
          </a:p>
          <a:p>
            <a:pPr mar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2.PROJECT OVERVIEW</a:t>
            </a:r>
            <a:endParaRPr sz="2400" dirty="0">
              <a:solidFill>
                <a:schemeClr val="tx2"/>
              </a:solidFill>
              <a:latin typeface="Calibri"/>
              <a:ea typeface="Calibri"/>
              <a:cs typeface="Calibri"/>
              <a:sym typeface="Calibri"/>
            </a:endParaRPr>
          </a:p>
          <a:p>
            <a:pPr mar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3.WHO ARE THE END USERS? </a:t>
            </a:r>
            <a:endParaRPr sz="2400" dirty="0">
              <a:solidFill>
                <a:schemeClr val="tx2"/>
              </a:solidFill>
              <a:latin typeface="Calibri"/>
              <a:ea typeface="Calibri"/>
              <a:cs typeface="Calibri"/>
              <a:sym typeface="Calibri"/>
            </a:endParaRPr>
          </a:p>
          <a:p>
            <a:pPr mar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4.YOUR VALUE AND ITS VALUE PROPOSITION</a:t>
            </a:r>
            <a:endParaRPr sz="2400" dirty="0">
              <a:solidFill>
                <a:schemeClr val="tx2"/>
              </a:solidFill>
              <a:latin typeface="Calibri"/>
              <a:ea typeface="Calibri"/>
              <a:cs typeface="Calibri"/>
              <a:sym typeface="Calibri"/>
            </a:endParaRPr>
          </a:p>
          <a:p>
            <a:pPr mar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5.THE WOW IN THE SOLUTION</a:t>
            </a:r>
            <a:endParaRPr sz="2400" dirty="0">
              <a:solidFill>
                <a:schemeClr val="tx2"/>
              </a:solidFill>
              <a:latin typeface="Calibri"/>
              <a:ea typeface="Calibri"/>
              <a:cs typeface="Calibri"/>
              <a:sym typeface="Calibri"/>
            </a:endParaRPr>
          </a:p>
          <a:p>
            <a:pPr mar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6.MODELLING</a:t>
            </a:r>
            <a:endParaRPr sz="2400" dirty="0">
              <a:solidFill>
                <a:schemeClr val="tx2"/>
              </a:solidFill>
              <a:latin typeface="Calibri"/>
              <a:ea typeface="Calibri"/>
              <a:cs typeface="Calibri"/>
              <a:sym typeface="Calibri"/>
            </a:endParaRPr>
          </a:p>
          <a:p>
            <a:pPr mar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7.RESULTS</a:t>
            </a:r>
            <a:endParaRPr sz="2400" dirty="0">
              <a:solidFill>
                <a:schemeClr val="tx2"/>
              </a:solidFill>
              <a:latin typeface="Calibri"/>
              <a:ea typeface="Calibri"/>
              <a:cs typeface="Calibri"/>
              <a:sym typeface="Calibri"/>
            </a:endParaRPr>
          </a:p>
          <a:p>
            <a:pPr marL="0" indent="0" algn="l" rtl="0">
              <a:spcBef>
                <a:spcPts val="0"/>
              </a:spcBef>
              <a:spcAft>
                <a:spcPts val="0"/>
              </a:spcAft>
              <a:buNone/>
            </a:pPr>
            <a:endParaRPr sz="1800" dirty="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 name="Google Shape;119;p4"/>
          <p:cNvGrpSpPr/>
          <p:nvPr/>
        </p:nvGrpSpPr>
        <p:grpSpPr>
          <a:xfrm>
            <a:off x="7991475" y="2933700"/>
            <a:ext cx="2762250" cy="3257550"/>
            <a:chOff x="7991475" y="2933700"/>
            <a:chExt cx="2762250" cy="3257550"/>
          </a:xfrm>
        </p:grpSpPr>
        <p:sp>
          <p:nvSpPr>
            <p:cNvPr id="120" name="Google Shape;120;p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21" name="Google Shape;121;p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txBody>
            <a:bodyPr wrap="square" lIns="0" tIns="0" rIns="0" bIns="0" anchor="t">
              <a:noAutofit/>
            </a:bodyPr>
            <a:lstStyle/>
            <a:p>
              <a:pPr marL="0" marR="0" indent="0" algn="l" rtl="0">
                <a:spcBef>
                  <a:spcPts val="0"/>
                </a:spcBef>
                <a:spcAft>
                  <a:spcPts val="0"/>
                </a:spcAft>
                <a:buNone/>
              </a:pPr>
              <a:endParaRPr sz="1800"/>
            </a:p>
          </p:txBody>
        </p:sp>
        <p:pic>
          <p:nvPicPr>
            <p:cNvPr id="122" name="Google Shape;122;p4"/>
            <p:cNvPicPr preferRelativeResize="0"/>
            <p:nvPr/>
          </p:nvPicPr>
          <p:blipFill>
            <a:blip r:embed="rId3">
              <a:alphaModFix/>
            </a:blip>
            <a:srcRect/>
            <a:stretch>
              <a:fillRect/>
            </a:stretch>
          </p:blipFill>
          <p:spPr>
            <a:xfrm>
              <a:off x="7991475" y="2933700"/>
              <a:ext cx="2762250" cy="3257550"/>
            </a:xfrm>
            <a:prstGeom prst="rect">
              <a:avLst/>
            </a:prstGeom>
            <a:noFill/>
            <a:ln>
              <a:noFill/>
            </a:ln>
          </p:spPr>
        </p:pic>
      </p:grpSp>
      <p:sp>
        <p:nvSpPr>
          <p:cNvPr id="123" name="Google Shape;123;p4"/>
          <p:cNvSpPr/>
          <p:nvPr/>
        </p:nvSpPr>
        <p:spPr>
          <a:xfrm>
            <a:off x="6971379" y="9576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24" name="Google Shape;124;p4"/>
          <p:cNvSpPr>
            <a:spLocks noGrp="1" noEditPoints="1"/>
          </p:cNvSpPr>
          <p:nvPr>
            <p:ph type="title"/>
          </p:nvPr>
        </p:nvSpPr>
        <p:spPr>
          <a:xfrm>
            <a:off x="676275" y="571500"/>
            <a:ext cx="5862003" cy="670686"/>
          </a:xfrm>
          <a:prstGeom prst="rect">
            <a:avLst/>
          </a:prstGeom>
          <a:noFill/>
          <a:ln>
            <a:noFill/>
          </a:ln>
        </p:spPr>
        <p:txBody>
          <a:bodyPr wrap="square" lIns="0" tIns="16500" rIns="0" bIns="0" anchor="t">
            <a:spAutoFit/>
          </a:bodyPr>
          <a:lstStyle/>
          <a:p>
            <a:pPr marL="12700" indent="0" algn="l" rtl="0">
              <a:lnSpc>
                <a:spcPct val="100000"/>
              </a:lnSpc>
              <a:spcBef>
                <a:spcPts val="0"/>
              </a:spcBef>
              <a:spcAft>
                <a:spcPts val="0"/>
              </a:spcAft>
              <a:buNone/>
            </a:pPr>
            <a:r>
              <a:rPr lang="en-US" sz="4250" dirty="0"/>
              <a:t>PROBLEM STATEMENT</a:t>
            </a:r>
            <a:endParaRPr sz="4250" dirty="0"/>
          </a:p>
        </p:txBody>
      </p:sp>
      <p:sp>
        <p:nvSpPr>
          <p:cNvPr id="127" name="Google Shape;127;p4"/>
          <p:cNvSpPr>
            <a:spLocks noGrp="1" noEditPoints="1"/>
          </p:cNvSpPr>
          <p:nvPr>
            <p:ph type="sldNum" idx="12"/>
          </p:nvPr>
        </p:nvSpPr>
        <p:spPr>
          <a:prstGeom prst="rect">
            <a:avLst/>
          </a:prstGeom>
          <a:noFill/>
          <a:ln>
            <a:noFill/>
          </a:ln>
        </p:spPr>
        <p:txBody>
          <a:bodyPr wrap="square" lIns="0" tIns="6975" rIns="0" bIns="0" anchor="t">
            <a:spAutoFit/>
          </a:bodyPr>
          <a:lstStyle/>
          <a:p>
            <a:pPr marL="38100" indent="0" algn="l" rtl="0">
              <a:lnSpc>
                <a:spcPct val="100000"/>
              </a:lnSpc>
              <a:spcBef>
                <a:spcPts val="0"/>
              </a:spcBef>
              <a:spcAft>
                <a:spcPts val="0"/>
              </a:spcAft>
              <a:buNone/>
            </a:pPr>
            <a:fld id="{00000000-1234-1234-1234-123412341234}" type="slidenum">
              <a:rPr lang="en-US"/>
              <a:t>4</a:t>
            </a:fld>
            <a:endParaRPr lang="en-US"/>
          </a:p>
        </p:txBody>
      </p:sp>
      <p:pic>
        <p:nvPicPr>
          <p:cNvPr id="125" name="Google Shape;125;p4"/>
          <p:cNvPicPr preferRelativeResize="0"/>
          <p:nvPr/>
        </p:nvPicPr>
        <p:blipFill>
          <a:blip r:embed="rId4">
            <a:alphaModFix/>
          </a:blip>
          <a:srcRect/>
          <a:stretch>
            <a:fillRect/>
          </a:stretch>
        </p:blipFill>
        <p:spPr>
          <a:xfrm>
            <a:off x="676275" y="6467475"/>
            <a:ext cx="2143125" cy="200025"/>
          </a:xfrm>
          <a:prstGeom prst="rect">
            <a:avLst/>
          </a:prstGeom>
          <a:noFill/>
          <a:ln>
            <a:noFill/>
          </a:ln>
        </p:spPr>
      </p:pic>
      <p:sp>
        <p:nvSpPr>
          <p:cNvPr id="126" name="Google Shape;126;p4"/>
          <p:cNvSpPr txBox="1"/>
          <p:nvPr/>
        </p:nvSpPr>
        <p:spPr>
          <a:xfrm>
            <a:off x="739775" y="6473337"/>
            <a:ext cx="1798955" cy="191770"/>
          </a:xfrm>
          <a:prstGeom prst="rect">
            <a:avLst/>
          </a:prstGeom>
          <a:noFill/>
          <a:ln>
            <a:noFill/>
          </a:ln>
        </p:spPr>
        <p:txBody>
          <a:bodyPr wrap="square" lIns="0" tIns="6975" rIns="0" bIns="0" anchor="t">
            <a:spAutoFit/>
          </a:bodyPr>
          <a:lstStyle/>
          <a:p>
            <a:pPr marL="12700" marR="0" indent="0" algn="l" rtl="0">
              <a:lnSpc>
                <a:spcPct val="100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28" name="Google Shape;128;p4"/>
          <p:cNvSpPr txBox="1"/>
          <p:nvPr/>
        </p:nvSpPr>
        <p:spPr>
          <a:xfrm>
            <a:off x="676275" y="1644750"/>
            <a:ext cx="6956400" cy="4432200"/>
          </a:xfrm>
          <a:prstGeom prst="rect">
            <a:avLst/>
          </a:prstGeom>
          <a:noFill/>
          <a:ln>
            <a:noFill/>
          </a:ln>
        </p:spPr>
        <p:txBody>
          <a:bodyPr wrap="square" lIns="91425" tIns="91425" rIns="91425" bIns="91425" anchor="t">
            <a:noAutofit/>
          </a:bodyPr>
          <a:lstStyle/>
          <a:p>
            <a:r>
              <a:rPr lang="en-US" sz="2000" b="1" dirty="0">
                <a:effectLst/>
                <a:latin typeface="Arial" panose="020B0604020202020204" pitchFamily="34" charset="0"/>
                <a:cs typeface="Arial" panose="020B0604020202020204" pitchFamily="34" charset="0"/>
              </a:rPr>
              <a:t>The Need for an Human segementation using u-net</a:t>
            </a:r>
          </a:p>
          <a:p>
            <a:endParaRPr lang="en-US" sz="2000" b="1" dirty="0"/>
          </a:p>
          <a:p>
            <a:pPr>
              <a:buFont typeface="Arial" panose="020B0604020202020204" pitchFamily="34" charset="0"/>
              <a:buChar char="•"/>
            </a:pPr>
            <a:r>
              <a:rPr lang="en-US" sz="2000" dirty="0">
                <a:solidFill>
                  <a:schemeClr val="tx2"/>
                </a:solidFill>
                <a:effectLst/>
                <a:latin typeface="Times New Roman" panose="02020603050405020304" pitchFamily="18" charset="0"/>
                <a:cs typeface="Times New Roman" panose="02020603050405020304" pitchFamily="18" charset="0"/>
              </a:rPr>
              <a:t> Human bodies possess intricate anatomical structures, with variations in poses, shapes, and appearances.</a:t>
            </a:r>
          </a:p>
          <a:p>
            <a:pPr>
              <a:buFont typeface="Arial" panose="020B0604020202020204" pitchFamily="34" charset="0"/>
              <a:buChar char="•"/>
            </a:pPr>
            <a:r>
              <a:rPr lang="en-US" sz="2000" dirty="0">
                <a:solidFill>
                  <a:schemeClr val="tx2"/>
                </a:solidFill>
                <a:effectLst/>
                <a:latin typeface="Times New Roman" panose="02020603050405020304" pitchFamily="18" charset="0"/>
                <a:cs typeface="Times New Roman" panose="02020603050405020304" pitchFamily="18" charset="0"/>
              </a:rPr>
              <a:t> U-Net's ability to capture both local details and global context enables precise delineation of human subjects even amidst varying anatomical complexities.</a:t>
            </a:r>
          </a:p>
          <a:p>
            <a:pPr>
              <a:buFont typeface="Arial" panose="020B0604020202020204" pitchFamily="34" charset="0"/>
              <a:buChar char="•"/>
            </a:pPr>
            <a:r>
              <a:rPr lang="en-US" sz="2000" dirty="0">
                <a:solidFill>
                  <a:schemeClr val="tx2"/>
                </a:solidFill>
                <a:effectLst/>
                <a:latin typeface="Times New Roman" panose="02020603050405020304" pitchFamily="18" charset="0"/>
                <a:cs typeface="Times New Roman" panose="02020603050405020304" pitchFamily="18" charset="0"/>
              </a:rPr>
              <a:t>Humans are often surrounded by cluttered backgrounds or occlusions, making it challenging to segment them accurately</a:t>
            </a:r>
          </a:p>
          <a:p>
            <a:pPr>
              <a:buFont typeface="Arial" panose="020B0604020202020204" pitchFamily="34" charset="0"/>
              <a:buChar char="•"/>
            </a:pPr>
            <a:r>
              <a:rPr lang="en-US" sz="2000" dirty="0">
                <a:solidFill>
                  <a:schemeClr val="tx2"/>
                </a:solidFill>
                <a:effectLst/>
                <a:latin typeface="Times New Roman" panose="02020603050405020304" pitchFamily="18" charset="0"/>
                <a:cs typeface="Times New Roman" panose="02020603050405020304" pitchFamily="18" charset="0"/>
              </a:rPr>
              <a:t> U-Net's symmetric contracting and expanding paths facilitate effective background separation, resulting in clear delineation of human subjects.</a:t>
            </a:r>
          </a:p>
          <a:p>
            <a:pPr>
              <a:buFont typeface="Arial" panose="020B0604020202020204" pitchFamily="34" charset="0"/>
              <a:buChar char="•"/>
            </a:pPr>
            <a:r>
              <a:rPr lang="en-US" sz="2000" dirty="0">
                <a:solidFill>
                  <a:schemeClr val="tx2"/>
                </a:solidFill>
                <a:effectLst/>
                <a:latin typeface="Times New Roman" panose="02020603050405020304" pitchFamily="18" charset="0"/>
                <a:cs typeface="Times New Roman" panose="02020603050405020304" pitchFamily="18" charset="0"/>
              </a:rPr>
              <a:t> U-Net's hierarchical feature extraction facilitates interpretable segmentation outputs, enhancing the usability and reliability of the system.</a:t>
            </a:r>
          </a:p>
          <a:p>
            <a:pPr>
              <a:buFont typeface="Arial" panose="020B0604020202020204" pitchFamily="34" charset="0"/>
              <a:buChar char="•"/>
            </a:pPr>
            <a:endParaRPr lang="en-US" sz="2000" dirty="0">
              <a:solidFill>
                <a:schemeClr val="tx2"/>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solidFill>
                <a:schemeClr val="tx2"/>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solidFill>
                <a:schemeClr val="tx2"/>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solidFill>
                <a:schemeClr val="tx2"/>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solidFill>
                <a:schemeClr val="tx2"/>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solidFill>
                <a:schemeClr val="tx2"/>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chemeClr val="tx2"/>
                </a:solidFill>
                <a:effectLst/>
                <a:latin typeface="Times New Roman" panose="02020603050405020304" pitchFamily="18" charset="0"/>
                <a:cs typeface="Times New Roman" panose="02020603050405020304" pitchFamily="18" charset="0"/>
              </a:rPr>
              <a:t>There is a demand for a playlist generator that can curate playlists based on the user's mood or emotions, providing a tailored music experience.</a:t>
            </a:r>
          </a:p>
          <a:p>
            <a:pPr>
              <a:buFont typeface="Arial" panose="020B0604020202020204" pitchFamily="34" charset="0"/>
              <a:buChar char="•"/>
            </a:pPr>
            <a:r>
              <a:rPr lang="en-US" sz="2000" b="0" i="0" dirty="0">
                <a:solidFill>
                  <a:schemeClr val="tx2"/>
                </a:solidFill>
                <a:effectLst/>
                <a:latin typeface="Times New Roman" panose="02020603050405020304" pitchFamily="18" charset="0"/>
                <a:cs typeface="Times New Roman" panose="02020603050405020304" pitchFamily="18" charset="0"/>
              </a:rPr>
              <a:t>This project aims to develop an intelligent system capable of interpreting users' emotional cues and curating playlists that resonate with their feelings, thereby enhancing their music listening experience.</a:t>
            </a:r>
            <a:endParaRPr lang="en-US" sz="2000" dirty="0">
              <a:solidFill>
                <a:schemeClr val="tx2"/>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 name="Google Shape;133;p5"/>
          <p:cNvGrpSpPr/>
          <p:nvPr/>
        </p:nvGrpSpPr>
        <p:grpSpPr>
          <a:xfrm>
            <a:off x="8658225" y="2647950"/>
            <a:ext cx="3533775" cy="3810000"/>
            <a:chOff x="8658225" y="2647950"/>
            <a:chExt cx="3533775" cy="3810000"/>
          </a:xfrm>
        </p:grpSpPr>
        <p:sp>
          <p:nvSpPr>
            <p:cNvPr id="134" name="Google Shape;134;p5"/>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35" name="Google Shape;135;p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txBody>
            <a:bodyPr wrap="square" lIns="0" tIns="0" rIns="0" bIns="0" anchor="t">
              <a:noAutofit/>
            </a:bodyPr>
            <a:lstStyle/>
            <a:p>
              <a:pPr marL="0" marR="0" indent="0" algn="l" rtl="0">
                <a:spcBef>
                  <a:spcPts val="0"/>
                </a:spcBef>
                <a:spcAft>
                  <a:spcPts val="0"/>
                </a:spcAft>
                <a:buNone/>
              </a:pPr>
              <a:endParaRPr sz="1800"/>
            </a:p>
          </p:txBody>
        </p:sp>
        <p:pic>
          <p:nvPicPr>
            <p:cNvPr id="136" name="Google Shape;136;p5"/>
            <p:cNvPicPr preferRelativeResize="0"/>
            <p:nvPr/>
          </p:nvPicPr>
          <p:blipFill>
            <a:blip r:embed="rId3">
              <a:alphaModFix/>
            </a:blip>
            <a:srcRect/>
            <a:stretch>
              <a:fillRect/>
            </a:stretch>
          </p:blipFill>
          <p:spPr>
            <a:xfrm>
              <a:off x="8658225" y="2647950"/>
              <a:ext cx="3533775" cy="3810000"/>
            </a:xfrm>
            <a:prstGeom prst="rect">
              <a:avLst/>
            </a:prstGeom>
            <a:noFill/>
            <a:ln>
              <a:noFill/>
            </a:ln>
          </p:spPr>
        </p:pic>
      </p:grpSp>
      <p:sp>
        <p:nvSpPr>
          <p:cNvPr id="137" name="Google Shape;137;p5"/>
          <p:cNvSpPr/>
          <p:nvPr/>
        </p:nvSpPr>
        <p:spPr>
          <a:xfrm>
            <a:off x="8144191" y="54483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38" name="Google Shape;138;p5"/>
          <p:cNvSpPr>
            <a:spLocks noGrp="1" noEditPoints="1"/>
          </p:cNvSpPr>
          <p:nvPr>
            <p:ph type="title"/>
          </p:nvPr>
        </p:nvSpPr>
        <p:spPr>
          <a:xfrm>
            <a:off x="572452" y="218145"/>
            <a:ext cx="10681335" cy="758190"/>
          </a:xfrm>
          <a:prstGeom prst="rect">
            <a:avLst/>
          </a:prstGeom>
          <a:noFill/>
          <a:ln>
            <a:noFill/>
          </a:ln>
        </p:spPr>
        <p:txBody>
          <a:bodyPr wrap="square" lIns="0" tIns="16500" rIns="0" bIns="0" anchor="t">
            <a:spAutoFit/>
          </a:bodyPr>
          <a:lstStyle/>
          <a:p>
            <a:pPr marL="12700" indent="0" algn="l" rtl="0">
              <a:lnSpc>
                <a:spcPct val="100000"/>
              </a:lnSpc>
              <a:spcBef>
                <a:spcPts val="0"/>
              </a:spcBef>
              <a:spcAft>
                <a:spcPts val="0"/>
              </a:spcAft>
              <a:buNone/>
            </a:pPr>
            <a:r>
              <a:rPr lang="en-US" sz="3600" dirty="0"/>
              <a:t>PROJECT OVERVIEW</a:t>
            </a:r>
            <a:endParaRPr sz="3600" dirty="0"/>
          </a:p>
        </p:txBody>
      </p:sp>
      <p:sp>
        <p:nvSpPr>
          <p:cNvPr id="2" name="Text Placeholder 1"/>
          <p:cNvSpPr>
            <a:spLocks noGrp="1" noEditPoints="1"/>
          </p:cNvSpPr>
          <p:nvPr>
            <p:ph type="body" idx="1"/>
          </p:nvPr>
        </p:nvSpPr>
        <p:spPr>
          <a:xfrm>
            <a:off x="626806" y="1084877"/>
            <a:ext cx="3896033" cy="6368621"/>
          </a:xfrm>
        </p:spPr>
        <p:txBody>
          <a:bodyPr/>
          <a:lstStyle/>
          <a:p>
            <a:r>
              <a:rPr lang="en-US" sz="2000" b="1" dirty="0">
                <a:solidFill>
                  <a:schemeClr val="tx1"/>
                </a:solidFill>
                <a:latin typeface="Arial" panose="020B0604020202020204" pitchFamily="34" charset="0"/>
                <a:cs typeface="Arial" panose="020B0604020202020204" pitchFamily="34" charset="0"/>
              </a:rPr>
              <a:t>Overview</a:t>
            </a:r>
          </a:p>
          <a:p>
            <a:pPr marL="571500" indent="-342900">
              <a:buFont typeface="Arial" panose="020B0604020202020204" pitchFamily="34" charset="0"/>
              <a:buChar char="•"/>
            </a:pPr>
            <a:r>
              <a:rPr lang="en-US" dirty="0">
                <a:solidFill>
                  <a:schemeClr val="tx2"/>
                </a:solidFill>
                <a:latin typeface="Times New Roman" panose="02020603050405020304" pitchFamily="18" charset="0"/>
                <a:cs typeface="Times New Roman" panose="02020603050405020304" pitchFamily="18" charset="0"/>
              </a:rPr>
              <a:t>Human segmentation using U-Net involves employing a deep learning architecture called U-Net to accurately delineate human subjects from images or videos. U-Net, initially proposed for biomedical image segmentation, has been adapted and widely used in computer vision tasks, including human segmentation. </a:t>
            </a:r>
          </a:p>
          <a:p>
            <a:pPr marL="571500" indent="-342900">
              <a:buFont typeface="Arial" panose="020B0604020202020204" pitchFamily="34" charset="0"/>
              <a:buChar char="•"/>
            </a:pPr>
            <a:endParaRPr lang="en-US" dirty="0">
              <a:solidFill>
                <a:schemeClr val="tx2"/>
              </a:solidFill>
              <a:latin typeface="Times New Roman" panose="02020603050405020304" pitchFamily="18" charset="0"/>
              <a:cs typeface="Times New Roman" panose="02020603050405020304" pitchFamily="18" charset="0"/>
            </a:endParaRPr>
          </a:p>
          <a:p>
            <a:r>
              <a:rPr lang="en-US" sz="2000" b="1" dirty="0">
                <a:effectLst/>
                <a:latin typeface="Arial" panose="020B0604020202020204" pitchFamily="34" charset="0"/>
                <a:cs typeface="Arial" panose="020B0604020202020204" pitchFamily="34" charset="0"/>
              </a:rPr>
              <a:t>Goals</a:t>
            </a:r>
            <a:endParaRPr lang="en-US" sz="20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dirty="0">
                <a:solidFill>
                  <a:schemeClr val="tx2"/>
                </a:solidFill>
                <a:effectLst/>
                <a:latin typeface="Times New Roman" panose="02020603050405020304" pitchFamily="18" charset="0"/>
                <a:cs typeface="Times New Roman" panose="02020603050405020304" pitchFamily="18" charset="0"/>
              </a:rPr>
              <a:t>Develop a U-Net model achieving high precision in human segmentation across varied poses and environments, ensuring robust performance for real-world applications.</a:t>
            </a:r>
          </a:p>
          <a:p>
            <a:pPr>
              <a:buFont typeface="Arial" panose="020B0604020202020204" pitchFamily="34" charset="0"/>
              <a:buChar char="•"/>
            </a:pPr>
            <a:endParaRPr lang="en-US" dirty="0">
              <a:solidFill>
                <a:schemeClr val="tx2"/>
              </a:solidFill>
              <a:effectLst/>
              <a:latin typeface="Times New Roman" panose="02020603050405020304" pitchFamily="18" charset="0"/>
              <a:cs typeface="Times New Roman" panose="02020603050405020304" pitchFamily="18" charset="0"/>
            </a:endParaRPr>
          </a:p>
          <a:p>
            <a:pPr marL="228600" indent="0">
              <a:buFont typeface="Arial" panose="020B0604020202020204" pitchFamily="34" charset="0"/>
              <a:buNone/>
            </a:pPr>
            <a:endParaRPr lang="en-US" dirty="0">
              <a:solidFill>
                <a:schemeClr val="tx2"/>
              </a:solidFill>
              <a:effectLst/>
              <a:latin typeface="Times New Roman" panose="02020603050405020304" pitchFamily="18" charset="0"/>
              <a:cs typeface="Times New Roman" panose="02020603050405020304" pitchFamily="18" charset="0"/>
            </a:endParaRPr>
          </a:p>
          <a:p>
            <a:endParaRPr lang="en-IN" dirty="0">
              <a:solidFill>
                <a:schemeClr val="accent2"/>
              </a:solidFill>
              <a:latin typeface="Times New Roman" panose="02020603050405020304" pitchFamily="18" charset="0"/>
              <a:cs typeface="Times New Roman" panose="02020603050405020304" pitchFamily="18" charset="0"/>
            </a:endParaRPr>
          </a:p>
          <a:p>
            <a:endParaRPr lang="en-IN" dirty="0"/>
          </a:p>
        </p:txBody>
      </p:sp>
      <p:sp>
        <p:nvSpPr>
          <p:cNvPr id="3" name="Text Placeholder 2"/>
          <p:cNvSpPr>
            <a:spLocks noGrp="1" noEditPoints="1"/>
          </p:cNvSpPr>
          <p:nvPr>
            <p:ph type="body" idx="2"/>
          </p:nvPr>
        </p:nvSpPr>
        <p:spPr>
          <a:xfrm>
            <a:off x="4747193" y="1084877"/>
            <a:ext cx="4169455" cy="10483417"/>
          </a:xfrm>
        </p:spPr>
        <p:txBody>
          <a:bodyPr/>
          <a:lstStyle/>
          <a:p>
            <a:r>
              <a:rPr lang="en-US" sz="2000" b="1" dirty="0">
                <a:solidFill>
                  <a:schemeClr val="tx2"/>
                </a:solidFill>
                <a:latin typeface="Arial" panose="020B0604020202020204" pitchFamily="34" charset="0"/>
                <a:cs typeface="Arial" panose="020B0604020202020204" pitchFamily="34" charset="0"/>
              </a:rPr>
              <a:t>How it Works</a:t>
            </a:r>
          </a:p>
          <a:p>
            <a:pPr marL="514350" indent="-285750">
              <a:buFont typeface="Arial" panose="020B0604020202020204" pitchFamily="34" charset="0"/>
              <a:buChar char="•"/>
            </a:pPr>
            <a:r>
              <a:rPr lang="en-US" sz="1800" dirty="0">
                <a:solidFill>
                  <a:schemeClr val="tx2"/>
                </a:solidFill>
                <a:latin typeface="Times New Roman" panose="02020603050405020304" pitchFamily="18" charset="0"/>
                <a:cs typeface="Times New Roman" panose="02020603050405020304" pitchFamily="18" charset="0"/>
              </a:rPr>
              <a:t>   T</a:t>
            </a:r>
            <a:r>
              <a:rPr lang="en-IN" sz="1800" dirty="0">
                <a:solidFill>
                  <a:schemeClr val="tx2"/>
                </a:solidFill>
                <a:latin typeface="Times New Roman" panose="02020603050405020304" pitchFamily="18" charset="0"/>
                <a:cs typeface="Times New Roman" panose="02020603050405020304" pitchFamily="18" charset="0"/>
              </a:rPr>
              <a:t>he U-Net model learns to accurately segment human subjects from images by leveraging its hierarchical feature extraction capabilities and skip connections to capture both local details and global context, enabling precise delineation of human regions even in complex scenes.</a:t>
            </a:r>
          </a:p>
          <a:p>
            <a:pPr marL="514350" indent="-285750">
              <a:buFont typeface="Arial" panose="020B0604020202020204" pitchFamily="34" charset="0"/>
              <a:buChar char="•"/>
            </a:pPr>
            <a:endParaRPr lang="en-IN" sz="1800" dirty="0">
              <a:solidFill>
                <a:schemeClr val="tx2"/>
              </a:solidFill>
              <a:latin typeface="Times New Roman" panose="02020603050405020304" pitchFamily="18" charset="0"/>
              <a:cs typeface="Times New Roman" panose="02020603050405020304" pitchFamily="18" charset="0"/>
            </a:endParaRPr>
          </a:p>
          <a:p>
            <a:pPr marL="514350" indent="-285750">
              <a:buFont typeface="Arial" panose="020B0604020202020204" pitchFamily="34" charset="0"/>
              <a:buChar char="•"/>
            </a:pPr>
            <a:endParaRPr lang="en-IN" sz="1800" dirty="0">
              <a:solidFill>
                <a:schemeClr val="tx2"/>
              </a:solidFill>
              <a:latin typeface="Times New Roman" panose="02020603050405020304" pitchFamily="18" charset="0"/>
              <a:cs typeface="Times New Roman" panose="02020603050405020304" pitchFamily="18" charset="0"/>
            </a:endParaRPr>
          </a:p>
          <a:p>
            <a:r>
              <a:rPr lang="en-US" sz="2000" b="1" dirty="0">
                <a:effectLst/>
                <a:latin typeface="Arial" panose="020B0604020202020204" pitchFamily="34" charset="0"/>
                <a:cs typeface="Arial" panose="020B0604020202020204" pitchFamily="34" charset="0"/>
              </a:rPr>
              <a:t>Objectives</a:t>
            </a:r>
            <a:endParaRPr lang="en-US" sz="2000" b="1" dirty="0">
              <a:latin typeface="Arial" panose="020B0604020202020204" pitchFamily="34" charset="0"/>
              <a:cs typeface="Arial" panose="020B0604020202020204" pitchFamily="34" charset="0"/>
            </a:endParaRPr>
          </a:p>
          <a:p>
            <a:pPr marL="228600" indent="0">
              <a:buFont typeface="Arial" panose="020B0604020202020204" pitchFamily="34" charset="0"/>
              <a:buNone/>
            </a:pPr>
            <a:endParaRPr lang="en-US" dirty="0">
              <a:solidFill>
                <a:schemeClr val="tx2"/>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chemeClr val="tx2"/>
                </a:solidFill>
                <a:effectLst/>
                <a:latin typeface="Times New Roman" panose="02020603050405020304" pitchFamily="18" charset="0"/>
                <a:cs typeface="Times New Roman" panose="02020603050405020304" pitchFamily="18" charset="0"/>
              </a:rPr>
              <a:t> Ensure that the trained U-Net model generalizes well across diverse datasets, environments, lighting conditions, and camera angles, enabling its applicability in various domains and scenarios.</a:t>
            </a:r>
          </a:p>
          <a:p>
            <a:pPr>
              <a:buFont typeface="Arial" panose="020B0604020202020204" pitchFamily="34" charset="0"/>
              <a:buChar char="•"/>
            </a:pPr>
            <a:endParaRPr lang="en-US" dirty="0">
              <a:solidFill>
                <a:schemeClr val="tx2"/>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solidFill>
                <a:schemeClr val="tx2"/>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solidFill>
                <a:schemeClr val="tx2"/>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solidFill>
                <a:schemeClr val="tx2"/>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solidFill>
                <a:schemeClr val="tx2"/>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solidFill>
                <a:schemeClr val="tx2"/>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solidFill>
                <a:schemeClr val="tx2"/>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solidFill>
                <a:schemeClr val="tx2"/>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solidFill>
                <a:schemeClr val="tx2"/>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solidFill>
                <a:schemeClr val="tx2"/>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solidFill>
                <a:schemeClr val="tx2"/>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solidFill>
                <a:schemeClr val="tx2"/>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solidFill>
                <a:schemeClr val="tx2"/>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solidFill>
                <a:schemeClr val="tx2"/>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solidFill>
                <a:schemeClr val="tx2"/>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solidFill>
                <a:schemeClr val="tx2"/>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solidFill>
                <a:schemeClr val="tx2"/>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chemeClr val="tx2"/>
                </a:solidFill>
                <a:effectLst/>
                <a:latin typeface="Times New Roman" panose="02020603050405020304" pitchFamily="18" charset="0"/>
                <a:cs typeface="Times New Roman" panose="02020603050405020304" pitchFamily="18" charset="0"/>
              </a:rPr>
              <a:t>Enhance user experience and emotional well-being through music</a:t>
            </a:r>
          </a:p>
          <a:p>
            <a:endParaRPr lang="en-IN" dirty="0"/>
          </a:p>
        </p:txBody>
      </p:sp>
      <p:sp>
        <p:nvSpPr>
          <p:cNvPr id="141" name="Google Shape;141;p5"/>
          <p:cNvSpPr>
            <a:spLocks noGrp="1" noEditPoints="1"/>
          </p:cNvSpPr>
          <p:nvPr>
            <p:ph type="sldNum" idx="12"/>
          </p:nvPr>
        </p:nvSpPr>
        <p:spPr>
          <a:prstGeom prst="rect">
            <a:avLst/>
          </a:prstGeom>
          <a:noFill/>
          <a:ln>
            <a:noFill/>
          </a:ln>
        </p:spPr>
        <p:txBody>
          <a:bodyPr wrap="square" lIns="0" tIns="6975" rIns="0" bIns="0" anchor="t">
            <a:spAutoFit/>
          </a:bodyPr>
          <a:lstStyle/>
          <a:p>
            <a:pPr marL="38100" indent="0" algn="l" rtl="0">
              <a:lnSpc>
                <a:spcPct val="100000"/>
              </a:lnSpc>
              <a:spcBef>
                <a:spcPts val="0"/>
              </a:spcBef>
              <a:spcAft>
                <a:spcPts val="0"/>
              </a:spcAft>
              <a:buNone/>
            </a:pPr>
            <a:fld id="{00000000-1234-1234-1234-123412341234}" type="slidenum">
              <a:rPr lang="en-US"/>
              <a:t>5</a:t>
            </a:fld>
            <a:endParaRPr lang="en-US"/>
          </a:p>
        </p:txBody>
      </p:sp>
      <p:pic>
        <p:nvPicPr>
          <p:cNvPr id="139" name="Google Shape;139;p5"/>
          <p:cNvPicPr preferRelativeResize="0"/>
          <p:nvPr/>
        </p:nvPicPr>
        <p:blipFill>
          <a:blip r:embed="rId4">
            <a:alphaModFix/>
          </a:blip>
          <a:srcRect/>
          <a:stretch>
            <a:fillRect/>
          </a:stretch>
        </p:blipFill>
        <p:spPr>
          <a:xfrm>
            <a:off x="676275" y="6467475"/>
            <a:ext cx="2143125" cy="200025"/>
          </a:xfrm>
          <a:prstGeom prst="rect">
            <a:avLst/>
          </a:prstGeom>
          <a:noFill/>
          <a:ln>
            <a:noFill/>
          </a:ln>
        </p:spPr>
      </p:pic>
      <p:sp>
        <p:nvSpPr>
          <p:cNvPr id="140" name="Google Shape;140;p5"/>
          <p:cNvSpPr txBox="1"/>
          <p:nvPr/>
        </p:nvSpPr>
        <p:spPr>
          <a:xfrm>
            <a:off x="739775" y="6473337"/>
            <a:ext cx="1798955" cy="191770"/>
          </a:xfrm>
          <a:prstGeom prst="rect">
            <a:avLst/>
          </a:prstGeom>
          <a:noFill/>
          <a:ln>
            <a:noFill/>
          </a:ln>
        </p:spPr>
        <p:txBody>
          <a:bodyPr wrap="square" lIns="0" tIns="6975" rIns="0" bIns="0" anchor="t">
            <a:spAutoFit/>
          </a:bodyPr>
          <a:lstStyle/>
          <a:p>
            <a:pPr marL="12700" marR="0" indent="0" algn="l" rtl="0">
              <a:lnSpc>
                <a:spcPct val="100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Google Shape;147;p6"/>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48" name="Google Shape;148;p6"/>
          <p:cNvSpPr/>
          <p:nvPr/>
        </p:nvSpPr>
        <p:spPr>
          <a:xfrm>
            <a:off x="8496961" y="5551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49" name="Google Shape;149;p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50" name="Google Shape;150;p6"/>
          <p:cNvSpPr>
            <a:spLocks noGrp="1" noEditPoints="1"/>
          </p:cNvSpPr>
          <p:nvPr>
            <p:ph type="title"/>
          </p:nvPr>
        </p:nvSpPr>
        <p:spPr>
          <a:xfrm>
            <a:off x="502377" y="133118"/>
            <a:ext cx="5014500" cy="1001700"/>
          </a:xfrm>
          <a:prstGeom prst="rect">
            <a:avLst/>
          </a:prstGeom>
          <a:noFill/>
          <a:ln>
            <a:noFill/>
          </a:ln>
        </p:spPr>
        <p:txBody>
          <a:bodyPr wrap="square" lIns="0" tIns="16500" rIns="0" bIns="0" anchor="t">
            <a:spAutoFit/>
          </a:bodyPr>
          <a:lstStyle/>
          <a:p>
            <a:pPr marL="12700" indent="0" algn="l" rtl="0">
              <a:lnSpc>
                <a:spcPct val="100000"/>
              </a:lnSpc>
              <a:spcBef>
                <a:spcPts val="0"/>
              </a:spcBef>
              <a:spcAft>
                <a:spcPts val="0"/>
              </a:spcAft>
              <a:buNone/>
            </a:pPr>
            <a:r>
              <a:rPr lang="en-US" sz="3200" dirty="0"/>
              <a:t>WHO ARE THE END USERS?</a:t>
            </a:r>
            <a:endParaRPr sz="3200" dirty="0"/>
          </a:p>
        </p:txBody>
      </p:sp>
      <p:sp>
        <p:nvSpPr>
          <p:cNvPr id="153" name="Google Shape;153;p6"/>
          <p:cNvSpPr>
            <a:spLocks noGrp="1" noEditPoints="1"/>
          </p:cNvSpPr>
          <p:nvPr>
            <p:ph type="sldNum" idx="12"/>
          </p:nvPr>
        </p:nvSpPr>
        <p:spPr>
          <a:prstGeom prst="rect">
            <a:avLst/>
          </a:prstGeom>
          <a:noFill/>
          <a:ln>
            <a:noFill/>
          </a:ln>
        </p:spPr>
        <p:txBody>
          <a:bodyPr wrap="square" lIns="0" tIns="6975" rIns="0" bIns="0" anchor="t">
            <a:spAutoFit/>
          </a:bodyPr>
          <a:lstStyle/>
          <a:p>
            <a:pPr marL="38100" indent="0" algn="l" rtl="0">
              <a:lnSpc>
                <a:spcPct val="100000"/>
              </a:lnSpc>
              <a:spcBef>
                <a:spcPts val="0"/>
              </a:spcBef>
              <a:spcAft>
                <a:spcPts val="0"/>
              </a:spcAft>
              <a:buNone/>
            </a:pPr>
            <a:fld id="{00000000-1234-1234-1234-123412341234}" type="slidenum">
              <a:rPr lang="en-US"/>
              <a:t>6</a:t>
            </a:fld>
            <a:endParaRPr lang="en-US"/>
          </a:p>
        </p:txBody>
      </p:sp>
      <p:pic>
        <p:nvPicPr>
          <p:cNvPr id="151" name="Google Shape;151;p6"/>
          <p:cNvPicPr preferRelativeResize="0"/>
          <p:nvPr/>
        </p:nvPicPr>
        <p:blipFill>
          <a:blip r:embed="rId3">
            <a:alphaModFix/>
          </a:blip>
          <a:srcRect/>
          <a:stretch>
            <a:fillRect/>
          </a:stretch>
        </p:blipFill>
        <p:spPr>
          <a:xfrm>
            <a:off x="723900" y="6172200"/>
            <a:ext cx="2181225" cy="485775"/>
          </a:xfrm>
          <a:prstGeom prst="rect">
            <a:avLst/>
          </a:prstGeom>
          <a:noFill/>
          <a:ln>
            <a:noFill/>
          </a:ln>
        </p:spPr>
      </p:pic>
      <p:sp>
        <p:nvSpPr>
          <p:cNvPr id="152" name="Google Shape;152;p6"/>
          <p:cNvSpPr txBox="1"/>
          <p:nvPr/>
        </p:nvSpPr>
        <p:spPr>
          <a:xfrm>
            <a:off x="739775" y="6473337"/>
            <a:ext cx="1798955" cy="191770"/>
          </a:xfrm>
          <a:prstGeom prst="rect">
            <a:avLst/>
          </a:prstGeom>
          <a:noFill/>
          <a:ln>
            <a:noFill/>
          </a:ln>
        </p:spPr>
        <p:txBody>
          <a:bodyPr wrap="square" lIns="0" tIns="6975" rIns="0" bIns="0" anchor="t">
            <a:spAutoFit/>
          </a:bodyPr>
          <a:lstStyle/>
          <a:p>
            <a:pPr marL="12700" marR="0" indent="0" algn="l" rtl="0">
              <a:lnSpc>
                <a:spcPct val="100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54" name="Google Shape;154;p6"/>
          <p:cNvSpPr txBox="1"/>
          <p:nvPr/>
        </p:nvSpPr>
        <p:spPr>
          <a:xfrm>
            <a:off x="345214" y="539690"/>
            <a:ext cx="8151747" cy="5875397"/>
          </a:xfrm>
          <a:prstGeom prst="rect">
            <a:avLst/>
          </a:prstGeom>
          <a:noFill/>
          <a:ln>
            <a:noFill/>
          </a:ln>
        </p:spPr>
        <p:txBody>
          <a:bodyPr wrap="square" lIns="91425" tIns="91425" rIns="91425" bIns="91425" anchor="t">
            <a:noAutofit/>
          </a:bodyPr>
          <a:lstStyle/>
          <a:p>
            <a:pPr marL="514350" indent="-285750" algn="l" rtl="0">
              <a:lnSpc>
                <a:spcPct val="115000"/>
              </a:lnSpc>
              <a:spcBef>
                <a:spcPts val="1500"/>
              </a:spcBef>
              <a:spcAft>
                <a:spcPts val="0"/>
              </a:spcAft>
              <a:buClr>
                <a:srgbClr val="0D0D0D"/>
              </a:buClr>
              <a:buSzPts val="1800"/>
              <a:buFont typeface="Arial" panose="020B0604020202020204" pitchFamily="34" charset="0"/>
              <a:buChar char="•"/>
            </a:pPr>
            <a:endParaRPr lang="en-US" dirty="0">
              <a:solidFill>
                <a:schemeClr val="tx2"/>
              </a:solidFill>
              <a:effectLst/>
              <a:latin typeface="Times New Roman" panose="02020603050405020304" pitchFamily="18" charset="0"/>
              <a:cs typeface="Times New Roman" panose="02020603050405020304" pitchFamily="18" charset="0"/>
            </a:endParaRPr>
          </a:p>
          <a:p>
            <a:pPr marL="228600" indent="0" algn="l" rtl="0">
              <a:lnSpc>
                <a:spcPct val="115000"/>
              </a:lnSpc>
              <a:spcBef>
                <a:spcPts val="1500"/>
              </a:spcBef>
              <a:spcAft>
                <a:spcPts val="0"/>
              </a:spcAft>
              <a:buFont typeface="Arial" panose="020B0604020202020204" pitchFamily="34" charset="0"/>
              <a:buNone/>
            </a:pPr>
            <a:r>
              <a:rPr lang="en-US" dirty="0">
                <a:solidFill>
                  <a:schemeClr val="tx2"/>
                </a:solidFill>
                <a:effectLst/>
                <a:latin typeface="Times New Roman" panose="02020603050405020304" pitchFamily="18" charset="0"/>
                <a:cs typeface="Times New Roman" panose="02020603050405020304" pitchFamily="18" charset="0"/>
              </a:rPr>
              <a:t>The end users of human segmentation using U-Net can vary depending on the specific application and domain. Some potential end users include:</a:t>
            </a:r>
          </a:p>
          <a:p>
            <a:pPr marL="228600" indent="0" algn="l" rtl="0">
              <a:lnSpc>
                <a:spcPct val="115000"/>
              </a:lnSpc>
              <a:spcBef>
                <a:spcPts val="1500"/>
              </a:spcBef>
              <a:spcAft>
                <a:spcPts val="0"/>
              </a:spcAft>
              <a:buFont typeface="Arial" panose="020B0604020202020204" pitchFamily="34" charset="0"/>
              <a:buNone/>
            </a:pPr>
            <a:r>
              <a:rPr lang="en-US" dirty="0">
                <a:solidFill>
                  <a:schemeClr val="tx2"/>
                </a:solidFill>
                <a:effectLst/>
                <a:latin typeface="Times New Roman" panose="02020603050405020304" pitchFamily="18" charset="0"/>
                <a:cs typeface="Times New Roman" panose="02020603050405020304" pitchFamily="18" charset="0"/>
              </a:rPr>
              <a:t>Medical Professionals: Radiologists, doctors, and medical researchers may use human segmentation for applications such as tumor detection, organ segmentation, and disease diagnosis in medical imaging modalities like MRI, CT scans, or X-rays.</a:t>
            </a:r>
          </a:p>
          <a:p>
            <a:pPr marL="228600" indent="0" algn="l" rtl="0">
              <a:lnSpc>
                <a:spcPct val="115000"/>
              </a:lnSpc>
              <a:spcBef>
                <a:spcPts val="1500"/>
              </a:spcBef>
              <a:spcAft>
                <a:spcPts val="0"/>
              </a:spcAft>
              <a:buFont typeface="Arial" panose="020B0604020202020204" pitchFamily="34" charset="0"/>
              <a:buNone/>
            </a:pPr>
            <a:r>
              <a:rPr lang="en-US" dirty="0">
                <a:solidFill>
                  <a:schemeClr val="tx2"/>
                </a:solidFill>
                <a:effectLst/>
                <a:latin typeface="Times New Roman" panose="02020603050405020304" pitchFamily="18" charset="0"/>
                <a:cs typeface="Times New Roman" panose="02020603050405020304" pitchFamily="18" charset="0"/>
              </a:rPr>
              <a:t>Surveillance Agencies: Security personnel, law enforcement agencies, and surveillance operators may utilize human segmentation for monitoring and analyzing video footage in surveillance systems, enabling activities such as crowd monitoring, person tracking, and threat detection.</a:t>
            </a:r>
          </a:p>
          <a:p>
            <a:pPr marL="228600" indent="0" algn="l" rtl="0">
              <a:lnSpc>
                <a:spcPct val="115000"/>
              </a:lnSpc>
              <a:spcBef>
                <a:spcPts val="1500"/>
              </a:spcBef>
              <a:spcAft>
                <a:spcPts val="0"/>
              </a:spcAft>
              <a:buFont typeface="Arial" panose="020B0604020202020204" pitchFamily="34" charset="0"/>
              <a:buNone/>
            </a:pPr>
            <a:r>
              <a:rPr lang="en-US" dirty="0">
                <a:solidFill>
                  <a:schemeClr val="tx2"/>
                </a:solidFill>
                <a:effectLst/>
                <a:latin typeface="Times New Roman" panose="02020603050405020304" pitchFamily="18" charset="0"/>
                <a:cs typeface="Times New Roman" panose="02020603050405020304" pitchFamily="18" charset="0"/>
              </a:rPr>
              <a:t>Entertainment Industry: Film producers, game developers, and virtual reality content creators may employ human segmentation for applications such as character animation, green screen compositing, and motion capture in entertainment productions and interactive experiences.</a:t>
            </a:r>
          </a:p>
          <a:p>
            <a:pPr marL="228600" indent="0" algn="l" rtl="0">
              <a:lnSpc>
                <a:spcPct val="115000"/>
              </a:lnSpc>
              <a:spcBef>
                <a:spcPts val="1500"/>
              </a:spcBef>
              <a:spcAft>
                <a:spcPts val="0"/>
              </a:spcAft>
              <a:buFont typeface="Arial" panose="020B0604020202020204" pitchFamily="34" charset="0"/>
              <a:buNone/>
            </a:pPr>
            <a:endParaRPr lang="en-US" dirty="0">
              <a:solidFill>
                <a:schemeClr val="tx2"/>
              </a:solidFill>
              <a:effectLst/>
              <a:latin typeface="Times New Roman" panose="02020603050405020304" pitchFamily="18" charset="0"/>
              <a:cs typeface="Times New Roman" panose="02020603050405020304" pitchFamily="18" charset="0"/>
            </a:endParaRPr>
          </a:p>
          <a:p>
            <a:pPr marL="228600" indent="0" algn="l" rtl="0">
              <a:lnSpc>
                <a:spcPct val="115000"/>
              </a:lnSpc>
              <a:spcBef>
                <a:spcPts val="1500"/>
              </a:spcBef>
              <a:spcAft>
                <a:spcPts val="0"/>
              </a:spcAft>
              <a:buFont typeface="Arial" panose="020B0604020202020204" pitchFamily="34" charset="0"/>
              <a:buNone/>
            </a:pPr>
            <a:endParaRPr lang="en-US" dirty="0">
              <a:solidFill>
                <a:schemeClr val="tx2"/>
              </a:solidFill>
              <a:effectLst/>
              <a:latin typeface="Times New Roman" panose="02020603050405020304" pitchFamily="18" charset="0"/>
              <a:cs typeface="Times New Roman" panose="02020603050405020304" pitchFamily="18" charset="0"/>
            </a:endParaRPr>
          </a:p>
          <a:p>
            <a:pPr marL="228600" indent="0" algn="l" rtl="0">
              <a:lnSpc>
                <a:spcPct val="115000"/>
              </a:lnSpc>
              <a:spcBef>
                <a:spcPts val="1500"/>
              </a:spcBef>
              <a:spcAft>
                <a:spcPts val="0"/>
              </a:spcAft>
              <a:buFont typeface="Arial" panose="020B0604020202020204" pitchFamily="34" charset="0"/>
              <a:buNone/>
            </a:pPr>
            <a:endParaRPr lang="en-US" dirty="0">
              <a:solidFill>
                <a:schemeClr val="tx2"/>
              </a:solidFill>
              <a:effectLst/>
              <a:latin typeface="Times New Roman" panose="02020603050405020304" pitchFamily="18" charset="0"/>
              <a:cs typeface="Times New Roman" panose="02020603050405020304" pitchFamily="18" charset="0"/>
            </a:endParaRPr>
          </a:p>
          <a:p>
            <a:pPr marL="228600" indent="0" algn="l" rtl="0">
              <a:lnSpc>
                <a:spcPct val="115000"/>
              </a:lnSpc>
              <a:spcBef>
                <a:spcPts val="1500"/>
              </a:spcBef>
              <a:spcAft>
                <a:spcPts val="0"/>
              </a:spcAft>
              <a:buFont typeface="Arial" panose="020B0604020202020204" pitchFamily="34" charset="0"/>
              <a:buNone/>
            </a:pPr>
            <a:endParaRPr lang="en-US" dirty="0">
              <a:solidFill>
                <a:schemeClr val="tx2"/>
              </a:solidFill>
              <a:effectLst/>
              <a:latin typeface="Times New Roman" panose="02020603050405020304" pitchFamily="18" charset="0"/>
              <a:cs typeface="Times New Roman" panose="02020603050405020304" pitchFamily="18" charset="0"/>
            </a:endParaRPr>
          </a:p>
          <a:p>
            <a:pPr marL="228600" indent="0" algn="l" rtl="0">
              <a:lnSpc>
                <a:spcPct val="115000"/>
              </a:lnSpc>
              <a:spcBef>
                <a:spcPts val="1500"/>
              </a:spcBef>
              <a:spcAft>
                <a:spcPts val="0"/>
              </a:spcAft>
              <a:buFont typeface="Arial" panose="020B0604020202020204" pitchFamily="34" charset="0"/>
              <a:buNone/>
            </a:pPr>
            <a:endParaRPr lang="en-US" dirty="0">
              <a:solidFill>
                <a:schemeClr val="tx2"/>
              </a:solidFill>
              <a:effectLst/>
              <a:latin typeface="Times New Roman" panose="02020603050405020304" pitchFamily="18" charset="0"/>
              <a:cs typeface="Times New Roman" panose="02020603050405020304" pitchFamily="18" charset="0"/>
            </a:endParaRPr>
          </a:p>
          <a:p>
            <a:pPr marL="228600" indent="0" algn="l" rtl="0">
              <a:lnSpc>
                <a:spcPct val="115000"/>
              </a:lnSpc>
              <a:spcBef>
                <a:spcPts val="1500"/>
              </a:spcBef>
              <a:spcAft>
                <a:spcPts val="0"/>
              </a:spcAft>
              <a:buFont typeface="Arial" panose="020B0604020202020204" pitchFamily="34" charset="0"/>
              <a:buNone/>
            </a:pPr>
            <a:endParaRPr lang="en-US" dirty="0">
              <a:solidFill>
                <a:schemeClr val="tx2"/>
              </a:solidFill>
              <a:effectLst/>
              <a:latin typeface="Times New Roman" panose="02020603050405020304" pitchFamily="18" charset="0"/>
              <a:cs typeface="Times New Roman" panose="02020603050405020304" pitchFamily="18" charset="0"/>
            </a:endParaRPr>
          </a:p>
          <a:p>
            <a:pPr marL="228600" indent="0" algn="l" rtl="0">
              <a:lnSpc>
                <a:spcPct val="115000"/>
              </a:lnSpc>
              <a:spcBef>
                <a:spcPts val="1500"/>
              </a:spcBef>
              <a:spcAft>
                <a:spcPts val="0"/>
              </a:spcAft>
              <a:buFont typeface="Arial" panose="020B0604020202020204" pitchFamily="34" charset="0"/>
              <a:buNone/>
            </a:pPr>
            <a:endParaRPr lang="en-US" dirty="0">
              <a:solidFill>
                <a:schemeClr val="tx2"/>
              </a:solidFill>
              <a:effectLst/>
              <a:latin typeface="Times New Roman" panose="02020603050405020304" pitchFamily="18" charset="0"/>
              <a:cs typeface="Times New Roman" panose="02020603050405020304" pitchFamily="18" charset="0"/>
            </a:endParaRPr>
          </a:p>
          <a:p>
            <a:pPr marL="400050" indent="-400050" algn="l">
              <a:buFont typeface="+mj-lt"/>
              <a:buAutoNum type="romanLcPeriod"/>
            </a:pPr>
            <a:endParaRPr dirty="0">
              <a:solidFill>
                <a:schemeClr val="tx2"/>
              </a:solidFill>
              <a:latin typeface="Times New Roman" panose="02020603050405020304" pitchFamily="18" charset="0"/>
              <a:ea typeface="Calibri"/>
              <a:cs typeface="Times New Roman" panose="02020603050405020304" pitchFamily="18" charset="0"/>
              <a:sym typeface="Calibri"/>
            </a:endParaRPr>
          </a:p>
        </p:txBody>
      </p:sp>
      <p:sp>
        <p:nvSpPr>
          <p:cNvPr id="155" name="TextBox 154"/>
          <p:cNvSpPr txBox="1"/>
          <p:nvPr/>
        </p:nvSpPr>
        <p:spPr>
          <a:xfrm>
            <a:off x="1828800" y="2561170"/>
            <a:ext cx="8534400" cy="638380"/>
          </a:xfrm>
          <a:prstGeom prst="rect">
            <a:avLst/>
          </a:prstGeom>
          <a:noFill/>
        </p:spPr>
        <p:txBody>
          <a:bodyPr wrap="square" rtlCol="0">
            <a:spAutoFit/>
          </a:bodyPr>
          <a:lstStyle/>
          <a:p>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 name="Google Shape;159;p7"/>
          <p:cNvPicPr preferRelativeResize="0"/>
          <p:nvPr/>
        </p:nvPicPr>
        <p:blipFill>
          <a:blip r:embed="rId3">
            <a:alphaModFix/>
          </a:blip>
          <a:srcRect/>
          <a:stretch>
            <a:fillRect/>
          </a:stretch>
        </p:blipFill>
        <p:spPr>
          <a:xfrm>
            <a:off x="0" y="1270125"/>
            <a:ext cx="2039471" cy="2457449"/>
          </a:xfrm>
          <a:prstGeom prst="rect">
            <a:avLst/>
          </a:prstGeom>
          <a:noFill/>
          <a:ln>
            <a:noFill/>
          </a:ln>
        </p:spPr>
      </p:pic>
      <p:sp>
        <p:nvSpPr>
          <p:cNvPr id="160" name="Google Shape;160;p7"/>
          <p:cNvSpPr/>
          <p:nvPr/>
        </p:nvSpPr>
        <p:spPr>
          <a:xfrm>
            <a:off x="10053150" y="4958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61" name="Google Shape;161;p7"/>
          <p:cNvSpPr/>
          <p:nvPr/>
        </p:nvSpPr>
        <p:spPr>
          <a:xfrm>
            <a:off x="9220200" y="11775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62" name="Google Shape;162;p7"/>
          <p:cNvSpPr/>
          <p:nvPr/>
        </p:nvSpPr>
        <p:spPr>
          <a:xfrm>
            <a:off x="10053150" y="566932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63" name="Google Shape;163;p7"/>
          <p:cNvSpPr>
            <a:spLocks noGrp="1" noEditPoints="1"/>
          </p:cNvSpPr>
          <p:nvPr>
            <p:ph type="title"/>
          </p:nvPr>
        </p:nvSpPr>
        <p:spPr>
          <a:xfrm>
            <a:off x="508890" y="148435"/>
            <a:ext cx="9763200" cy="475200"/>
          </a:xfrm>
          <a:prstGeom prst="rect">
            <a:avLst/>
          </a:prstGeom>
          <a:noFill/>
          <a:ln>
            <a:noFill/>
          </a:ln>
        </p:spPr>
        <p:txBody>
          <a:bodyPr wrap="square" lIns="0" tIns="13325" rIns="0" bIns="0" anchor="t">
            <a:spAutoFit/>
          </a:bodyPr>
          <a:lstStyle/>
          <a:p>
            <a:pPr marL="12700" indent="0" algn="l" rtl="0">
              <a:lnSpc>
                <a:spcPct val="100000"/>
              </a:lnSpc>
              <a:spcBef>
                <a:spcPts val="0"/>
              </a:spcBef>
              <a:spcAft>
                <a:spcPts val="0"/>
              </a:spcAft>
              <a:buNone/>
            </a:pPr>
            <a:r>
              <a:rPr lang="en-US" sz="3000"/>
              <a:t>YOUR SOLUTION AND ITS VALUE PROPOSITION</a:t>
            </a:r>
            <a:endParaRPr sz="3000"/>
          </a:p>
        </p:txBody>
      </p:sp>
      <p:sp>
        <p:nvSpPr>
          <p:cNvPr id="166" name="Google Shape;166;p7"/>
          <p:cNvSpPr>
            <a:spLocks noGrp="1" noEditPoints="1"/>
          </p:cNvSpPr>
          <p:nvPr>
            <p:ph type="sldNum" idx="12"/>
          </p:nvPr>
        </p:nvSpPr>
        <p:spPr>
          <a:prstGeom prst="rect">
            <a:avLst/>
          </a:prstGeom>
          <a:noFill/>
          <a:ln>
            <a:noFill/>
          </a:ln>
        </p:spPr>
        <p:txBody>
          <a:bodyPr wrap="square" lIns="0" tIns="6975" rIns="0" bIns="0" anchor="t">
            <a:spAutoFit/>
          </a:bodyPr>
          <a:lstStyle/>
          <a:p>
            <a:pPr marL="38100" indent="0" algn="l" rtl="0">
              <a:lnSpc>
                <a:spcPct val="100000"/>
              </a:lnSpc>
              <a:spcBef>
                <a:spcPts val="0"/>
              </a:spcBef>
              <a:spcAft>
                <a:spcPts val="0"/>
              </a:spcAft>
              <a:buNone/>
            </a:pPr>
            <a:fld id="{00000000-1234-1234-1234-123412341234}" type="slidenum">
              <a:rPr lang="en-US"/>
              <a:t>7</a:t>
            </a:fld>
            <a:endParaRPr lang="en-US"/>
          </a:p>
        </p:txBody>
      </p:sp>
      <p:pic>
        <p:nvPicPr>
          <p:cNvPr id="164" name="Google Shape;164;p7"/>
          <p:cNvPicPr preferRelativeResize="0"/>
          <p:nvPr/>
        </p:nvPicPr>
        <p:blipFill>
          <a:blip r:embed="rId4">
            <a:alphaModFix/>
          </a:blip>
          <a:srcRect/>
          <a:stretch>
            <a:fillRect/>
          </a:stretch>
        </p:blipFill>
        <p:spPr>
          <a:xfrm>
            <a:off x="676275" y="6467475"/>
            <a:ext cx="2143125" cy="200025"/>
          </a:xfrm>
          <a:prstGeom prst="rect">
            <a:avLst/>
          </a:prstGeom>
          <a:noFill/>
          <a:ln>
            <a:noFill/>
          </a:ln>
        </p:spPr>
      </p:pic>
      <p:sp>
        <p:nvSpPr>
          <p:cNvPr id="165" name="Google Shape;165;p7"/>
          <p:cNvSpPr txBox="1"/>
          <p:nvPr/>
        </p:nvSpPr>
        <p:spPr>
          <a:xfrm>
            <a:off x="739775" y="6473337"/>
            <a:ext cx="1798955" cy="191770"/>
          </a:xfrm>
          <a:prstGeom prst="rect">
            <a:avLst/>
          </a:prstGeom>
          <a:noFill/>
          <a:ln>
            <a:noFill/>
          </a:ln>
        </p:spPr>
        <p:txBody>
          <a:bodyPr wrap="square" lIns="0" tIns="6975" rIns="0" bIns="0" anchor="t">
            <a:spAutoFit/>
          </a:bodyPr>
          <a:lstStyle/>
          <a:p>
            <a:pPr marL="12700" marR="0" indent="0" algn="l" rtl="0">
              <a:lnSpc>
                <a:spcPct val="100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67" name="Google Shape;167;p7"/>
          <p:cNvSpPr txBox="1"/>
          <p:nvPr/>
        </p:nvSpPr>
        <p:spPr>
          <a:xfrm>
            <a:off x="2189776" y="1076280"/>
            <a:ext cx="7812448" cy="5781720"/>
          </a:xfrm>
          <a:prstGeom prst="rect">
            <a:avLst/>
          </a:prstGeom>
          <a:noFill/>
          <a:ln>
            <a:noFill/>
          </a:ln>
        </p:spPr>
        <p:txBody>
          <a:bodyPr wrap="square" lIns="91425" tIns="91425" rIns="91425" bIns="91425" anchor="t">
            <a:noAutofit/>
          </a:bodyPr>
          <a:lstStyle/>
          <a:p>
            <a:r>
              <a:rPr lang="en-US" sz="2000" b="1" dirty="0">
                <a:effectLst/>
                <a:latin typeface="Arial" panose="020B0604020202020204" pitchFamily="34" charset="0"/>
                <a:cs typeface="Arial" panose="020B0604020202020204" pitchFamily="34" charset="0"/>
              </a:rPr>
              <a:t>HUMAN  SEGMENTATION USING  U-NET</a:t>
            </a:r>
          </a:p>
          <a:p>
            <a:endParaRPr lang="en-US" sz="2000" b="1" dirty="0">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U-Net model can effectively segment human subjects from images or videos, enabling a wide range of applications in fields such as healthcare, surveillance, entertainment, and robotics.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sz="2000" b="1" dirty="0">
                <a:effectLst/>
                <a:latin typeface="Arial" panose="020B0604020202020204" pitchFamily="34" charset="0"/>
                <a:cs typeface="Arial" panose="020B0604020202020204" pitchFamily="34" charset="0"/>
              </a:rPr>
              <a:t>Unique Value Proposition</a:t>
            </a:r>
          </a:p>
          <a:p>
            <a:endParaRPr lang="en-US"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dirty="0">
                <a:solidFill>
                  <a:srgbClr val="0D0D0D"/>
                </a:solidFill>
                <a:highlight>
                  <a:srgbClr val="FFFFFF"/>
                </a:highlight>
                <a:latin typeface="Calibri"/>
                <a:ea typeface="Calibri"/>
                <a:cs typeface="Calibri"/>
                <a:sym typeface="Trebuchet MS" panose="020B0603020202020204"/>
              </a:rPr>
              <a:t>Hierarchical Feature Extraction: U-Net's architecture enables hierarchical feature extraction, capturing both local details and global context in human segmentation tasks. This facilitates precise delineation of human body parts and contours, even in complex scenes with cluttered backgrounds or occlusions.</a:t>
            </a:r>
            <a:endParaRPr lang="en-US" dirty="0">
              <a:solidFill>
                <a:srgbClr val="0D0D0D"/>
              </a:solidFill>
              <a:highlight>
                <a:srgbClr val="FFFFFF"/>
              </a:highlight>
              <a:latin typeface="Calibri"/>
              <a:ea typeface="Calibri"/>
              <a:cs typeface="Calibri"/>
              <a:sym typeface="Trebuchet MS" panose="020B0603020202020204"/>
            </a:endParaRPr>
          </a:p>
          <a:p>
            <a:pPr marL="285750" indent="-285750">
              <a:buFont typeface="Arial" panose="020B0604020202020204" pitchFamily="34" charset="0"/>
              <a:buChar char="•"/>
            </a:pPr>
            <a:r>
              <a:rPr lang="en-US" dirty="0">
                <a:solidFill>
                  <a:srgbClr val="0D0D0D"/>
                </a:solidFill>
                <a:highlight>
                  <a:srgbClr val="FFFFFF"/>
                </a:highlight>
                <a:latin typeface="Calibri"/>
                <a:ea typeface="Calibri"/>
                <a:cs typeface="Calibri"/>
                <a:sym typeface="Trebuchet MS" panose="020B0603020202020204"/>
              </a:rPr>
              <a:t>Generalization Across Domains: U-Net models generalize well across diverse datasets, environments, lighting conditions, and camera angles, ensuring their applicability in various domains and scenarios. This generalization capability enhances the versatility and usability of the model across different applications and industries.</a:t>
            </a:r>
          </a:p>
          <a:p>
            <a:pPr marL="285750" indent="-285750">
              <a:buFont typeface="Arial" panose="020B0604020202020204" pitchFamily="34" charset="0"/>
              <a:buChar char="•"/>
            </a:pPr>
            <a:endParaRPr lang="en-US" dirty="0">
              <a:solidFill>
                <a:srgbClr val="0D0D0D"/>
              </a:solidFill>
              <a:highlight>
                <a:srgbClr val="FFFFFF"/>
              </a:highlight>
              <a:latin typeface="Calibri"/>
              <a:ea typeface="Calibri"/>
              <a:cs typeface="Calibri"/>
              <a:sym typeface="Trebuchet MS" panose="020B0603020202020204"/>
            </a:endParaRPr>
          </a:p>
          <a:p>
            <a:pPr marL="285750" indent="-285750">
              <a:buFont typeface="Arial" panose="020B0604020202020204" pitchFamily="34" charset="0"/>
              <a:buChar char="•"/>
            </a:pPr>
            <a:endParaRPr lang="en-US" dirty="0">
              <a:solidFill>
                <a:srgbClr val="0D0D0D"/>
              </a:solidFill>
              <a:highlight>
                <a:srgbClr val="FFFFFF"/>
              </a:highlight>
              <a:latin typeface="Calibri"/>
              <a:ea typeface="Calibri"/>
              <a:cs typeface="Calibri"/>
              <a:sym typeface="Trebuchet MS" panose="020B0603020202020204"/>
            </a:endParaRPr>
          </a:p>
          <a:p>
            <a:pPr marL="285750" indent="-285750">
              <a:buFont typeface="Arial" panose="020B0604020202020204" pitchFamily="34" charset="0"/>
              <a:buChar char="•"/>
            </a:pPr>
            <a:endParaRPr lang="en-US" dirty="0">
              <a:solidFill>
                <a:srgbClr val="0D0D0D"/>
              </a:solidFill>
              <a:highlight>
                <a:srgbClr val="FFFFFF"/>
              </a:highlight>
              <a:latin typeface="Calibri"/>
              <a:ea typeface="Calibri"/>
              <a:cs typeface="Calibri"/>
              <a:sym typeface="Trebuchet MS" panose="020B0603020202020204"/>
            </a:endParaRPr>
          </a:p>
          <a:p>
            <a:pPr marL="285750" indent="-285750">
              <a:buFont typeface="Arial" panose="020B0604020202020204" pitchFamily="34" charset="0"/>
              <a:buChar char="•"/>
            </a:pPr>
            <a:endParaRPr dirty="0">
              <a:solidFill>
                <a:srgbClr val="0D0D0D"/>
              </a:solidFill>
              <a:highlight>
                <a:srgbClr val="FFFFFF"/>
              </a:highlight>
              <a:latin typeface="Trebuchet MS" panose="020B0603020202020204"/>
              <a:ea typeface="Trebuchet MS" panose="020B0603020202020204"/>
              <a:cs typeface="Trebuchet MS" panose="020B0603020202020204"/>
              <a:sym typeface="Trebuchet MS" panose="020B0603020202020204"/>
            </a:endParaRPr>
          </a:p>
          <a:p>
            <a:pPr marL="285750" indent="-285750">
              <a:buFont typeface="Arial" panose="020B0604020202020204" pitchFamily="34" charset="0"/>
              <a:buChar char="•"/>
            </a:pPr>
            <a:endParaRPr dirty="0">
              <a:solidFill>
                <a:srgbClr val="0D0D0D"/>
              </a:solidFill>
              <a:highlight>
                <a:srgbClr val="FFFFFF"/>
              </a:highlight>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Google Shape;172;p8"/>
          <p:cNvSpPr txBox="1"/>
          <p:nvPr/>
        </p:nvSpPr>
        <p:spPr>
          <a:xfrm>
            <a:off x="752475" y="6486037"/>
            <a:ext cx="1773555" cy="166370"/>
          </a:xfrm>
          <a:prstGeom prst="rect">
            <a:avLst/>
          </a:prstGeom>
          <a:noFill/>
          <a:ln>
            <a:noFill/>
          </a:ln>
        </p:spPr>
        <p:txBody>
          <a:bodyPr wrap="square" lIns="0" tIns="0" rIns="0" bIns="0" anchor="t">
            <a:spAutoFit/>
          </a:bodyPr>
          <a:lstStyle/>
          <a:p>
            <a:pPr marL="0" marR="0" indent="0" algn="l" rtl="0">
              <a:lnSpc>
                <a:spcPct val="115909"/>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73" name="Google Shape;173;p8"/>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74" name="Google Shape;174;p8"/>
          <p:cNvSpPr/>
          <p:nvPr/>
        </p:nvSpPr>
        <p:spPr>
          <a:xfrm>
            <a:off x="9424988" y="1409700"/>
            <a:ext cx="314325" cy="19188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75" name="Google Shape;175;p8"/>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txBody>
          <a:bodyPr wrap="square" lIns="0" tIns="0" rIns="0" bIns="0" anchor="t">
            <a:noAutofit/>
          </a:bodyPr>
          <a:lstStyle/>
          <a:p>
            <a:pPr marL="0" marR="0" indent="0" algn="l" rtl="0">
              <a:spcBef>
                <a:spcPts val="0"/>
              </a:spcBef>
              <a:spcAft>
                <a:spcPts val="0"/>
              </a:spcAft>
              <a:buNone/>
            </a:pPr>
            <a:endParaRPr sz="1800"/>
          </a:p>
        </p:txBody>
      </p:sp>
      <p:pic>
        <p:nvPicPr>
          <p:cNvPr id="176" name="Google Shape;176;p8"/>
          <p:cNvPicPr preferRelativeResize="0"/>
          <p:nvPr/>
        </p:nvPicPr>
        <p:blipFill>
          <a:blip r:embed="rId3">
            <a:alphaModFix/>
          </a:blip>
          <a:srcRect/>
          <a:stretch>
            <a:fillRect/>
          </a:stretch>
        </p:blipFill>
        <p:spPr>
          <a:xfrm>
            <a:off x="66675" y="3381373"/>
            <a:ext cx="2466975" cy="3419475"/>
          </a:xfrm>
          <a:prstGeom prst="rect">
            <a:avLst/>
          </a:prstGeom>
          <a:noFill/>
          <a:ln>
            <a:noFill/>
          </a:ln>
        </p:spPr>
      </p:pic>
      <p:sp>
        <p:nvSpPr>
          <p:cNvPr id="177" name="Google Shape;177;p8"/>
          <p:cNvSpPr>
            <a:spLocks noGrp="1" noEditPoints="1"/>
          </p:cNvSpPr>
          <p:nvPr>
            <p:ph type="title"/>
          </p:nvPr>
        </p:nvSpPr>
        <p:spPr>
          <a:xfrm>
            <a:off x="752475" y="190588"/>
            <a:ext cx="7543200" cy="670800"/>
          </a:xfrm>
          <a:prstGeom prst="rect">
            <a:avLst/>
          </a:prstGeom>
          <a:noFill/>
          <a:ln>
            <a:noFill/>
          </a:ln>
        </p:spPr>
        <p:txBody>
          <a:bodyPr wrap="square" lIns="0" tIns="16500" rIns="0" bIns="0" anchor="t">
            <a:spAutoFit/>
          </a:bodyPr>
          <a:lstStyle/>
          <a:p>
            <a:pPr marL="12700" indent="0" algn="l" rtl="0">
              <a:lnSpc>
                <a:spcPct val="100000"/>
              </a:lnSpc>
              <a:spcBef>
                <a:spcPts val="0"/>
              </a:spcBef>
              <a:spcAft>
                <a:spcPts val="0"/>
              </a:spcAft>
              <a:buNone/>
            </a:pPr>
            <a:r>
              <a:rPr lang="en-US" sz="4250"/>
              <a:t>THE WOW IN YOUR SOLUTION</a:t>
            </a:r>
            <a:endParaRPr sz="4250"/>
          </a:p>
        </p:txBody>
      </p:sp>
      <p:sp>
        <p:nvSpPr>
          <p:cNvPr id="178" name="Google Shape;178;p8"/>
          <p:cNvSpPr txBox="1"/>
          <p:nvPr/>
        </p:nvSpPr>
        <p:spPr>
          <a:xfrm>
            <a:off x="11277218" y="6473337"/>
            <a:ext cx="228600" cy="191770"/>
          </a:xfrm>
          <a:prstGeom prst="rect">
            <a:avLst/>
          </a:prstGeom>
          <a:noFill/>
          <a:ln>
            <a:noFill/>
          </a:ln>
        </p:spPr>
        <p:txBody>
          <a:bodyPr wrap="square" lIns="0" tIns="6975" rIns="0" bIns="0" anchor="t">
            <a:spAutoFit/>
          </a:bodyPr>
          <a:lstStyle/>
          <a:p>
            <a:pPr marL="38100" marR="0" indent="0" algn="l" rtl="0">
              <a:lnSpc>
                <a:spcPct val="100000"/>
              </a:lnSpc>
              <a:spcBef>
                <a:spcPts val="0"/>
              </a:spcBef>
              <a:spcAft>
                <a:spcPts val="0"/>
              </a:spcAft>
              <a:buNone/>
            </a:pPr>
            <a:fld id="{00000000-1234-1234-1234-123412341234}" type="slidenum">
              <a:rPr lang="en-US" sz="1100">
                <a:solidFill>
                  <a:srgbClr val="2D936B"/>
                </a:solidFill>
                <a:latin typeface="Trebuchet MS" panose="020B0603020202020204"/>
                <a:ea typeface="Trebuchet MS" panose="020B0603020202020204"/>
                <a:cs typeface="Trebuchet MS" panose="020B0603020202020204"/>
                <a:sym typeface="Trebuchet MS" panose="020B0603020202020204"/>
              </a:rPr>
              <a:t>8</a:t>
            </a:fld>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79" name="Google Shape;179;p8"/>
          <p:cNvSpPr txBox="1"/>
          <p:nvPr/>
        </p:nvSpPr>
        <p:spPr>
          <a:xfrm>
            <a:off x="2303888" y="1687204"/>
            <a:ext cx="7121100" cy="5050800"/>
          </a:xfrm>
          <a:prstGeom prst="rect">
            <a:avLst/>
          </a:prstGeom>
          <a:noFill/>
          <a:ln>
            <a:noFill/>
          </a:ln>
        </p:spPr>
        <p:txBody>
          <a:bodyPr wrap="square" lIns="91425" tIns="91425" rIns="91425" bIns="91425" anchor="t">
            <a:noAutofit/>
          </a:bodyPr>
          <a:lstStyle/>
          <a:p>
            <a:r>
              <a:rPr lang="en-US" sz="2000" b="1" dirty="0">
                <a:effectLst/>
                <a:latin typeface="Arial" panose="020B0604020202020204" pitchFamily="34" charset="0"/>
                <a:cs typeface="Arial" panose="020B0604020202020204" pitchFamily="34" charset="0"/>
              </a:rPr>
              <a:t>Highlight the unique features or aspects of your solution that make it stand out from competitors.</a:t>
            </a:r>
          </a:p>
          <a:p>
            <a:pPr marL="0" indent="0" algn="l" rtl="0">
              <a:spcBef>
                <a:spcPts val="0"/>
              </a:spcBef>
              <a:spcAft>
                <a:spcPts val="0"/>
              </a:spcAft>
              <a:buNone/>
            </a:pPr>
            <a:endParaRPr lang="en-US" sz="1800" dirty="0">
              <a:solidFill>
                <a:srgbClr val="0D0D0D"/>
              </a:solidFill>
              <a:highlight>
                <a:srgbClr val="FFFFFF"/>
              </a:highlight>
              <a:latin typeface="Trebuchet MS" panose="020B0603020202020204"/>
              <a:ea typeface="Trebuchet MS" panose="020B0603020202020204"/>
              <a:cs typeface="Trebuchet MS" panose="020B0603020202020204"/>
              <a:sym typeface="Trebuchet MS" panose="020B0603020202020204"/>
            </a:endParaRPr>
          </a:p>
          <a:p>
            <a:pPr marL="285750" indent="-285750" algn="l" rtl="0">
              <a:spcBef>
                <a:spcPts val="0"/>
              </a:spcBef>
              <a:spcAft>
                <a:spcPts val="0"/>
              </a:spcAft>
              <a:buFont typeface="Arial" panose="020B0604020202020204" pitchFamily="34" charset="0"/>
              <a:buChar char="•"/>
            </a:pPr>
            <a:r>
              <a:rPr sz="1800" dirty="0">
                <a:solidFill>
                  <a:srgbClr val="0D0D0D"/>
                </a:solidFill>
                <a:highlight>
                  <a:srgbClr val="FFFFFF"/>
                </a:highlight>
                <a:latin typeface="Calibri"/>
                <a:ea typeface="Calibri"/>
                <a:cs typeface="Calibri"/>
                <a:sym typeface="Trebuchet MS" panose="020B0603020202020204"/>
              </a:rPr>
              <a:t> U-Net models generalize well across diverse datasets, environments, and conditions, ensuring applicability in various domains and scenarios.</a:t>
            </a:r>
            <a:endParaRPr lang="en-US" sz="1800" dirty="0">
              <a:solidFill>
                <a:srgbClr val="0D0D0D"/>
              </a:solidFill>
              <a:highlight>
                <a:srgbClr val="FFFFFF"/>
              </a:highlight>
              <a:latin typeface="Calibri"/>
              <a:ea typeface="Calibri"/>
              <a:cs typeface="Calibri"/>
              <a:sym typeface="Trebuchet MS" panose="020B0603020202020204"/>
            </a:endParaRPr>
          </a:p>
          <a:p>
            <a:pPr marL="285750" indent="-285750" algn="l" rtl="0">
              <a:spcBef>
                <a:spcPts val="0"/>
              </a:spcBef>
              <a:spcAft>
                <a:spcPts val="0"/>
              </a:spcAft>
              <a:buFont typeface="Arial" panose="020B0604020202020204" pitchFamily="34" charset="0"/>
              <a:buChar char="•"/>
            </a:pPr>
            <a:r>
              <a:rPr sz="1800" dirty="0">
                <a:solidFill>
                  <a:srgbClr val="0D0D0D"/>
                </a:solidFill>
                <a:highlight>
                  <a:srgbClr val="FFFFFF"/>
                </a:highlight>
                <a:latin typeface="Calibri"/>
                <a:ea typeface="Calibri"/>
                <a:cs typeface="Calibri"/>
                <a:sym typeface="Trebuchet MS" panose="020B0603020202020204"/>
              </a:rPr>
              <a:t>The U-Net model can be tailored and optimized for deployment on resource-constrained edge devices such as smartphones, drones, or IoT devices. </a:t>
            </a:r>
            <a:endParaRPr lang="en-US" sz="1800" dirty="0">
              <a:solidFill>
                <a:srgbClr val="0D0D0D"/>
              </a:solidFill>
              <a:highlight>
                <a:srgbClr val="FFFFFF"/>
              </a:highlight>
              <a:latin typeface="Calibri"/>
              <a:ea typeface="Calibri"/>
              <a:cs typeface="Calibri"/>
              <a:sym typeface="Trebuchet MS" panose="020B0603020202020204"/>
            </a:endParaRPr>
          </a:p>
          <a:p>
            <a:pPr marL="285750" indent="-285750" algn="l" rtl="0">
              <a:spcBef>
                <a:spcPts val="0"/>
              </a:spcBef>
              <a:spcAft>
                <a:spcPts val="0"/>
              </a:spcAft>
              <a:buFont typeface="Arial" panose="020B0604020202020204" pitchFamily="34" charset="0"/>
              <a:buChar char="•"/>
            </a:pPr>
            <a:r>
              <a:rPr sz="1800" dirty="0">
                <a:solidFill>
                  <a:srgbClr val="0D0D0D"/>
                </a:solidFill>
                <a:highlight>
                  <a:srgbClr val="FFFFFF"/>
                </a:highlight>
                <a:latin typeface="Calibri"/>
                <a:ea typeface="Calibri"/>
                <a:cs typeface="Calibri"/>
                <a:sym typeface="Trebuchet MS" panose="020B0603020202020204"/>
              </a:rPr>
              <a:t>This compatibility expands the solution's reach to remote or mobile environments, surpassing competitors in accessibility and versatility.</a:t>
            </a:r>
          </a:p>
          <a:p>
            <a:pPr marL="285750" indent="-285750" algn="l" rtl="0">
              <a:spcBef>
                <a:spcPts val="0"/>
              </a:spcBef>
              <a:spcAft>
                <a:spcPts val="0"/>
              </a:spcAft>
              <a:buFont typeface="Arial" panose="020B0604020202020204" pitchFamily="34" charset="0"/>
              <a:buChar char="•"/>
            </a:pPr>
            <a:r>
              <a:rPr sz="1800" dirty="0">
                <a:solidFill>
                  <a:srgbClr val="0D0D0D"/>
                </a:solidFill>
                <a:highlight>
                  <a:srgbClr val="FFFFFF"/>
                </a:highlight>
                <a:latin typeface="Calibri"/>
                <a:ea typeface="Calibri"/>
                <a:cs typeface="Calibri"/>
                <a:sym typeface="Trebuchet MS" panose="020B0603020202020204"/>
              </a:rPr>
              <a:t>U-Net provides interpretable segmentation outputs, enhancing human understanding and trust in the results. </a:t>
            </a:r>
            <a:endParaRPr lang="en-US" sz="1800" dirty="0">
              <a:solidFill>
                <a:srgbClr val="0D0D0D"/>
              </a:solidFill>
              <a:highlight>
                <a:srgbClr val="FFFFFF"/>
              </a:highlight>
              <a:latin typeface="Calibri"/>
              <a:ea typeface="Calibri"/>
              <a:cs typeface="Calibri"/>
              <a:sym typeface="Trebuchet MS" panose="020B0603020202020204"/>
            </a:endParaRPr>
          </a:p>
          <a:p>
            <a:pPr marL="285750" indent="-285750" algn="l" rtl="0">
              <a:spcBef>
                <a:spcPts val="0"/>
              </a:spcBef>
              <a:spcAft>
                <a:spcPts val="0"/>
              </a:spcAft>
              <a:buFont typeface="Arial" panose="020B0604020202020204" pitchFamily="34" charset="0"/>
              <a:buChar char="•"/>
            </a:pPr>
            <a:r>
              <a:rPr sz="1800" dirty="0">
                <a:solidFill>
                  <a:srgbClr val="0D0D0D"/>
                </a:solidFill>
                <a:highlight>
                  <a:srgbClr val="FFFFFF"/>
                </a:highlight>
                <a:latin typeface="Calibri"/>
                <a:ea typeface="Calibri"/>
                <a:cs typeface="Calibri"/>
                <a:sym typeface="Trebuchet MS" panose="020B0603020202020204"/>
              </a:rPr>
              <a:t>This interpretability is crucial for critical applications like medical imaging, elevating the solution's reliability and usability compared to competitors.</a:t>
            </a:r>
          </a:p>
          <a:p>
            <a:pPr marL="285750" indent="-285750" algn="l" rtl="0">
              <a:spcBef>
                <a:spcPts val="0"/>
              </a:spcBef>
              <a:spcAft>
                <a:spcPts val="0"/>
              </a:spcAft>
              <a:buFont typeface="Arial" panose="020B0604020202020204" pitchFamily="34" charset="0"/>
              <a:buChar char="•"/>
            </a:pPr>
            <a:endParaRPr sz="1800" dirty="0">
              <a:solidFill>
                <a:srgbClr val="0D0D0D"/>
              </a:solidFill>
              <a:highlight>
                <a:srgbClr val="FFFFFF"/>
              </a:highlight>
              <a:latin typeface="Calibri"/>
              <a:ea typeface="Calibri"/>
              <a:cs typeface="Calibri"/>
              <a:sym typeface="Trebuchet MS" panose="020B0603020202020204"/>
            </a:endParaRPr>
          </a:p>
          <a:p>
            <a:pPr marL="285750" indent="-285750" algn="l" rtl="0">
              <a:spcBef>
                <a:spcPts val="0"/>
              </a:spcBef>
              <a:spcAft>
                <a:spcPts val="0"/>
              </a:spcAft>
              <a:buFont typeface="Arial" panose="020B0604020202020204" pitchFamily="34" charset="0"/>
              <a:buChar char="•"/>
            </a:pPr>
            <a:r>
              <a:rPr sz="1800" dirty="0">
                <a:solidFill>
                  <a:srgbClr val="0D0D0D"/>
                </a:solidFill>
                <a:highlight>
                  <a:srgbClr val="FFFFFF"/>
                </a:highlight>
                <a:latin typeface="Calibri"/>
                <a:ea typeface="Calibri"/>
                <a:cs typeface="Calibri"/>
                <a:sym typeface="Trebuchet MS" panose="020B0603020202020204"/>
              </a:rPr>
              <a:t> </a:t>
            </a:r>
          </a:p>
          <a:p>
            <a:pPr marL="0" indent="0" algn="l" rtl="0">
              <a:spcBef>
                <a:spcPts val="0"/>
              </a:spcBef>
              <a:spcAft>
                <a:spcPts val="0"/>
              </a:spcAft>
              <a:buNone/>
            </a:pPr>
            <a:endParaRPr sz="1800" dirty="0">
              <a:solidFill>
                <a:srgbClr val="0D0D0D"/>
              </a:solidFill>
              <a:highlight>
                <a:srgbClr val="FFFFFF"/>
              </a:highlight>
              <a:latin typeface="Trebuchet MS" panose="020B0603020202020204"/>
              <a:ea typeface="Trebuchet MS" panose="020B0603020202020204"/>
              <a:cs typeface="Trebuchet MS" panose="020B0603020202020204"/>
              <a:sym typeface="Trebuchet MS" panose="020B0603020202020204"/>
            </a:endParaRPr>
          </a:p>
          <a:p>
            <a:pPr marL="0" indent="0" algn="l" rtl="0">
              <a:spcBef>
                <a:spcPts val="0"/>
              </a:spcBef>
              <a:spcAft>
                <a:spcPts val="0"/>
              </a:spcAft>
              <a:buNone/>
            </a:pPr>
            <a:endParaRPr sz="1800" dirty="0">
              <a:solidFill>
                <a:srgbClr val="0D0D0D"/>
              </a:solidFill>
              <a:highlight>
                <a:srgbClr val="FFFFFF"/>
              </a:highlight>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Google Shape;184;p9"/>
          <p:cNvSpPr txBox="1"/>
          <p:nvPr/>
        </p:nvSpPr>
        <p:spPr>
          <a:xfrm>
            <a:off x="752475" y="6486037"/>
            <a:ext cx="1773555" cy="166370"/>
          </a:xfrm>
          <a:prstGeom prst="rect">
            <a:avLst/>
          </a:prstGeom>
          <a:noFill/>
          <a:ln>
            <a:noFill/>
          </a:ln>
        </p:spPr>
        <p:txBody>
          <a:bodyPr wrap="square" lIns="0" tIns="0" rIns="0" bIns="0" anchor="t">
            <a:spAutoFit/>
          </a:bodyPr>
          <a:lstStyle/>
          <a:p>
            <a:pPr marL="0" marR="0" indent="0" algn="l" rtl="0">
              <a:lnSpc>
                <a:spcPct val="115909"/>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85" name="Google Shape;185;p9"/>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txBody>
          <a:bodyPr wrap="square" lIns="0" tIns="0" rIns="0" bIns="0" anchor="t">
            <a:noAutofit/>
          </a:bodyPr>
          <a:lstStyle/>
          <a:p>
            <a:pPr marL="0" marR="0" indent="0" algn="l" rtl="0">
              <a:spcBef>
                <a:spcPts val="0"/>
              </a:spcBef>
              <a:spcAft>
                <a:spcPts val="0"/>
              </a:spcAft>
              <a:buNone/>
            </a:pPr>
            <a:endParaRPr sz="1800"/>
          </a:p>
        </p:txBody>
      </p:sp>
      <p:sp>
        <p:nvSpPr>
          <p:cNvPr id="186" name="Google Shape;186;p9"/>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txBody>
          <a:bodyPr wrap="square" lIns="0" tIns="0" rIns="0" bIns="0" anchor="t">
            <a:noAutofit/>
          </a:bodyPr>
          <a:lstStyle/>
          <a:p>
            <a:pPr marL="0" marR="0" indent="0" algn="l" rtl="0">
              <a:spcBef>
                <a:spcPts val="0"/>
              </a:spcBef>
              <a:spcAft>
                <a:spcPts val="0"/>
              </a:spcAft>
              <a:buNone/>
            </a:pPr>
            <a:endParaRPr sz="1800"/>
          </a:p>
        </p:txBody>
      </p:sp>
      <p:pic>
        <p:nvPicPr>
          <p:cNvPr id="187" name="Google Shape;187;p9"/>
          <p:cNvPicPr preferRelativeResize="0"/>
          <p:nvPr/>
        </p:nvPicPr>
        <p:blipFill>
          <a:blip r:embed="rId3">
            <a:alphaModFix/>
          </a:blip>
          <a:srcRect/>
          <a:stretch>
            <a:fillRect/>
          </a:stretch>
        </p:blipFill>
        <p:spPr>
          <a:xfrm>
            <a:off x="1666875" y="6467475"/>
            <a:ext cx="76200" cy="177800"/>
          </a:xfrm>
          <a:prstGeom prst="rect">
            <a:avLst/>
          </a:prstGeom>
          <a:noFill/>
          <a:ln>
            <a:noFill/>
          </a:ln>
        </p:spPr>
      </p:pic>
      <p:sp>
        <p:nvSpPr>
          <p:cNvPr id="188" name="Google Shape;188;p9"/>
          <p:cNvSpPr txBox="1"/>
          <p:nvPr/>
        </p:nvSpPr>
        <p:spPr>
          <a:xfrm>
            <a:off x="739775" y="1367853"/>
            <a:ext cx="2811900" cy="289800"/>
          </a:xfrm>
          <a:prstGeom prst="rect">
            <a:avLst/>
          </a:prstGeom>
          <a:noFill/>
          <a:ln>
            <a:noFill/>
          </a:ln>
        </p:spPr>
        <p:txBody>
          <a:bodyPr wrap="square" lIns="0" tIns="12700" rIns="0" bIns="0" anchor="t">
            <a:spAutoFit/>
          </a:bodyPr>
          <a:lstStyle/>
          <a:p>
            <a:pPr marL="0" marR="0" indent="0" algn="l" rtl="0">
              <a:lnSpc>
                <a:spcPct val="100000"/>
              </a:lnSpc>
              <a:spcBef>
                <a:spcPts val="0"/>
              </a:spcBef>
              <a:spcAft>
                <a:spcPts val="0"/>
              </a:spcAft>
              <a:buNone/>
            </a:pPr>
            <a:r>
              <a:rPr lang="en-US" sz="1800">
                <a:latin typeface="Trebuchet MS" panose="020B0603020202020204"/>
                <a:ea typeface="Trebuchet MS" panose="020B0603020202020204"/>
                <a:cs typeface="Trebuchet MS" panose="020B0603020202020204"/>
                <a:sym typeface="Trebuchet MS" panose="020B0603020202020204"/>
              </a:rPr>
              <a:t> </a:t>
            </a:r>
            <a:endParaRPr sz="1800">
              <a:latin typeface="Trebuchet MS" panose="020B0603020202020204"/>
              <a:ea typeface="Trebuchet MS" panose="020B0603020202020204"/>
              <a:cs typeface="Trebuchet MS" panose="020B0603020202020204"/>
              <a:sym typeface="Trebuchet MS" panose="020B0603020202020204"/>
            </a:endParaRPr>
          </a:p>
        </p:txBody>
      </p:sp>
      <p:sp>
        <p:nvSpPr>
          <p:cNvPr id="189" name="Google Shape;189;p9"/>
          <p:cNvSpPr txBox="1"/>
          <p:nvPr/>
        </p:nvSpPr>
        <p:spPr>
          <a:xfrm>
            <a:off x="11277218" y="6473337"/>
            <a:ext cx="228600" cy="191770"/>
          </a:xfrm>
          <a:prstGeom prst="rect">
            <a:avLst/>
          </a:prstGeom>
          <a:noFill/>
          <a:ln>
            <a:noFill/>
          </a:ln>
        </p:spPr>
        <p:txBody>
          <a:bodyPr wrap="square" lIns="0" tIns="6975" rIns="0" bIns="0" anchor="t">
            <a:spAutoFit/>
          </a:bodyPr>
          <a:lstStyle/>
          <a:p>
            <a:pPr marL="38100" marR="0" indent="0" algn="l" rtl="0">
              <a:lnSpc>
                <a:spcPct val="100000"/>
              </a:lnSpc>
              <a:spcBef>
                <a:spcPts val="0"/>
              </a:spcBef>
              <a:spcAft>
                <a:spcPts val="0"/>
              </a:spcAft>
              <a:buNone/>
            </a:pPr>
            <a:fld id="{00000000-1234-1234-1234-123412341234}" type="slidenum">
              <a:rPr lang="en-US" sz="1100">
                <a:solidFill>
                  <a:srgbClr val="2D936B"/>
                </a:solidFill>
                <a:latin typeface="Trebuchet MS" panose="020B0603020202020204"/>
                <a:ea typeface="Trebuchet MS" panose="020B0603020202020204"/>
                <a:cs typeface="Trebuchet MS" panose="020B0603020202020204"/>
                <a:sym typeface="Trebuchet MS" panose="020B0603020202020204"/>
              </a:rPr>
              <a:t>9</a:t>
            </a:fld>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90" name="Google Shape;190;p9"/>
          <p:cNvSpPr txBox="1"/>
          <p:nvPr/>
        </p:nvSpPr>
        <p:spPr>
          <a:xfrm>
            <a:off x="364725" y="112575"/>
            <a:ext cx="4108952" cy="690564"/>
          </a:xfrm>
          <a:prstGeom prst="rect">
            <a:avLst/>
          </a:prstGeom>
          <a:noFill/>
          <a:ln>
            <a:noFill/>
          </a:ln>
        </p:spPr>
        <p:txBody>
          <a:bodyPr wrap="square" lIns="0" tIns="13325" rIns="0" bIns="0" anchor="t">
            <a:spAutoFit/>
          </a:bodyPr>
          <a:lstStyle/>
          <a:p>
            <a:pPr marL="12700" marR="0" indent="0" algn="l" rtl="0">
              <a:lnSpc>
                <a:spcPct val="100000"/>
              </a:lnSpc>
              <a:spcBef>
                <a:spcPts val="0"/>
              </a:spcBef>
              <a:spcAft>
                <a:spcPts val="0"/>
              </a:spcAft>
              <a:buNone/>
            </a:pPr>
            <a:r>
              <a:rPr lang="en-US" sz="4400" b="1" dirty="0">
                <a:latin typeface="Trebuchet MS" panose="020B0603020202020204"/>
                <a:ea typeface="Trebuchet MS" panose="020B0603020202020204"/>
                <a:cs typeface="Trebuchet MS" panose="020B0603020202020204"/>
                <a:sym typeface="Trebuchet MS" panose="020B0603020202020204"/>
              </a:rPr>
              <a:t>MODELLING</a:t>
            </a:r>
            <a:endParaRPr sz="4400" dirty="0">
              <a:latin typeface="Trebuchet MS" panose="020B0603020202020204"/>
              <a:ea typeface="Trebuchet MS" panose="020B0603020202020204"/>
              <a:cs typeface="Trebuchet MS" panose="020B0603020202020204"/>
              <a:sym typeface="Trebuchet MS" panose="020B0603020202020204"/>
            </a:endParaRPr>
          </a:p>
        </p:txBody>
      </p:sp>
      <p:sp>
        <p:nvSpPr>
          <p:cNvPr id="3" name="Content Placeholder 2"/>
          <p:cNvSpPr>
            <a:spLocks noGrp="1" noEditPoints="1"/>
          </p:cNvSpPr>
          <p:nvPr>
            <p:ph idx="1"/>
          </p:nvPr>
        </p:nvSpPr>
        <p:spPr>
          <a:xfrm>
            <a:off x="512644" y="1114377"/>
            <a:ext cx="8682976" cy="5164992"/>
          </a:xfrm>
        </p:spPr>
        <p:txBody>
          <a:bodyPr>
            <a:normAutofit/>
          </a:bodyPr>
          <a:lstStyle/>
          <a:p>
            <a:pPr marL="0" indent="0">
              <a:buNone/>
            </a:pPr>
            <a:endParaRPr lang="en-IN" dirty="0"/>
          </a:p>
        </p:txBody>
      </p:sp>
      <p:pic>
        <p:nvPicPr>
          <p:cNvPr id="191" name="Picture 190"/>
          <p:cNvPicPr>
            <a:picLocks noChangeAspect="1"/>
          </p:cNvPicPr>
          <p:nvPr/>
        </p:nvPicPr>
        <p:blipFill>
          <a:blip r:embed="rId4"/>
          <a:srcRect/>
          <a:stretch>
            <a:fillRect/>
          </a:stretch>
        </p:blipFill>
        <p:spPr>
          <a:xfrm>
            <a:off x="1639253" y="1463071"/>
            <a:ext cx="6546959" cy="4356703"/>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52</TotalTime>
  <Words>872</Words>
  <Application>Microsoft Office PowerPoint</Application>
  <PresentationFormat>Widescreen</PresentationFormat>
  <Paragraphs>125</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 Narrow</vt:lpstr>
      <vt:lpstr>Arial</vt:lpstr>
      <vt:lpstr>Calibri</vt:lpstr>
      <vt:lpstr>Times New Roman</vt:lpstr>
      <vt:lpstr>Trebuchet MS</vt:lpstr>
      <vt:lpstr>Wingdings 3</vt:lpstr>
      <vt:lpstr>Facet</vt:lpstr>
      <vt:lpstr>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VISHNU PRIYA.S REGNO:8138212050258</dc:title>
  <dc:creator>VISHNU PRIYA</dc:creator>
  <cp:lastModifiedBy>HP HP</cp:lastModifiedBy>
  <cp:revision>5</cp:revision>
  <dcterms:created xsi:type="dcterms:W3CDTF">2024-04-01T15:34:00Z</dcterms:created>
  <dcterms:modified xsi:type="dcterms:W3CDTF">2024-04-05T09:11:24Z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