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chart" Target="../charts/chart2.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ABISHEK.D</a:t>
            </a:r>
          </a:p>
          <a:p>
            <a:r>
              <a:rPr lang="en-US" sz="2400" dirty="0"/>
              <a:t>REGISTER NO: 312212129</a:t>
            </a:r>
          </a:p>
          <a:p>
            <a:r>
              <a:rPr lang="en-US" sz="2400" dirty="0"/>
              <a:t>DEPARTMENT:COMMERCE B.GENRAL</a:t>
            </a:r>
          </a:p>
          <a:p>
            <a:r>
              <a:rPr lang="en-US" sz="2400" dirty="0"/>
              <a:t>COLLEGE:  MAR GREGORIOUS COLLEGE OF  ARTS AND SCIENCE</a:t>
            </a:r>
          </a:p>
          <a:p>
            <a:r>
              <a:rPr lang="en-US" sz="2400" dirty="0"/>
              <a:t> SHIFT – EVENING SHIFT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88</cp:revision>
  <dcterms:created xsi:type="dcterms:W3CDTF">2024-03-29T15:07:22Z</dcterms:created>
  <dcterms:modified xsi:type="dcterms:W3CDTF">2024-09-05T05:56:11Z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