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8" r:id="rId5"/>
    <p:sldId id="259" r:id="rId6"/>
    <p:sldId id="280" r:id="rId7"/>
    <p:sldId id="281" r:id="rId8"/>
    <p:sldId id="282" r:id="rId9"/>
    <p:sldId id="274" r:id="rId10"/>
    <p:sldId id="275" r:id="rId11"/>
    <p:sldId id="273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58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4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10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32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29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1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22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2519-5148-4992-A2D5-FA29716A3437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04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4330" y="2967335"/>
            <a:ext cx="8683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CONTROL FLOW STATEMENTS</a:t>
            </a:r>
            <a:endParaRPr lang="en-GB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94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item = ['</a:t>
            </a:r>
            <a:r>
              <a:rPr lang="en-GB" dirty="0" err="1"/>
              <a:t>apple','orange','grape','guava','lemon</a:t>
            </a:r>
            <a:r>
              <a:rPr lang="en-GB" dirty="0" smtClean="0"/>
              <a:t>']</a:t>
            </a:r>
          </a:p>
          <a:p>
            <a:pPr marL="0" indent="0">
              <a:buNone/>
            </a:pPr>
            <a:r>
              <a:rPr lang="en-GB" dirty="0" smtClean="0"/>
              <a:t>target </a:t>
            </a:r>
            <a:r>
              <a:rPr lang="en-GB" dirty="0"/>
              <a:t>= </a:t>
            </a:r>
            <a:r>
              <a:rPr lang="en-GB" dirty="0" smtClean="0"/>
              <a:t>‘orange'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# Position of ‘target’ in ‘item’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for </a:t>
            </a:r>
            <a:r>
              <a:rPr lang="en-GB" dirty="0"/>
              <a:t>x in range(</a:t>
            </a:r>
            <a:r>
              <a:rPr lang="en-GB" dirty="0" err="1"/>
              <a:t>len</a:t>
            </a:r>
            <a:r>
              <a:rPr lang="en-GB" dirty="0"/>
              <a:t>(item)):</a:t>
            </a:r>
          </a:p>
          <a:p>
            <a:pPr marL="0" indent="0">
              <a:buNone/>
            </a:pPr>
            <a:r>
              <a:rPr lang="en-GB" dirty="0"/>
              <a:t>    if item[x] == target:</a:t>
            </a:r>
          </a:p>
          <a:p>
            <a:pPr marL="0" indent="0">
              <a:buNone/>
            </a:pPr>
            <a:r>
              <a:rPr lang="en-GB" dirty="0"/>
              <a:t>        print(item[x],' found at position ',x)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   print(target,' is not in list')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5351" y="1828801"/>
            <a:ext cx="4020403" cy="49244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i="1" dirty="0"/>
              <a:t>orange  found at position 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0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143" y="532263"/>
            <a:ext cx="10515600" cy="56447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# Generate prime numbers in a given range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for </a:t>
            </a:r>
            <a:r>
              <a:rPr lang="en-GB" dirty="0" smtClean="0"/>
              <a:t>n in range (2, 10):</a:t>
            </a:r>
          </a:p>
          <a:p>
            <a:pPr marL="0" indent="0">
              <a:buNone/>
            </a:pPr>
            <a:r>
              <a:rPr lang="en-GB" dirty="0" smtClean="0"/>
              <a:t>	for x in range(2, n):</a:t>
            </a:r>
          </a:p>
          <a:p>
            <a:pPr marL="0" indent="0">
              <a:buNone/>
            </a:pPr>
            <a:r>
              <a:rPr lang="en-GB" dirty="0" smtClean="0"/>
              <a:t>		if n %x == 0: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print ( n, ‘ = ‘ , x , ‘*’, n//x 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break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i="1" dirty="0" smtClean="0">
                <a:solidFill>
                  <a:srgbClr val="7030A0"/>
                </a:solidFill>
              </a:rPr>
              <a:t>else: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print(n, ‘ is a prime number’)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17172" y="627798"/>
            <a:ext cx="3433550" cy="357020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i="1" dirty="0" smtClean="0"/>
              <a:t>2  is a prime number</a:t>
            </a:r>
          </a:p>
          <a:p>
            <a:r>
              <a:rPr lang="en-GB" sz="2600" b="1" i="1" dirty="0" smtClean="0"/>
              <a:t>3  is a prime number</a:t>
            </a:r>
          </a:p>
          <a:p>
            <a:r>
              <a:rPr lang="en-GB" sz="2600" b="1" i="1" dirty="0" smtClean="0"/>
              <a:t>4  =  2 * 2</a:t>
            </a:r>
          </a:p>
          <a:p>
            <a:r>
              <a:rPr lang="en-GB" sz="2600" b="1" i="1" dirty="0" smtClean="0"/>
              <a:t>5  is a prime number</a:t>
            </a:r>
          </a:p>
          <a:p>
            <a:r>
              <a:rPr lang="en-GB" sz="2600" b="1" i="1" dirty="0" smtClean="0"/>
              <a:t>6  =  2 * 3</a:t>
            </a:r>
          </a:p>
          <a:p>
            <a:r>
              <a:rPr lang="en-GB" sz="2600" b="1" i="1" dirty="0" smtClean="0"/>
              <a:t>7  is a prime number</a:t>
            </a:r>
          </a:p>
          <a:p>
            <a:r>
              <a:rPr lang="en-GB" sz="2600" b="1" i="1" dirty="0" smtClean="0"/>
              <a:t>8  =  2 * 4</a:t>
            </a:r>
          </a:p>
          <a:p>
            <a:r>
              <a:rPr lang="en-GB" sz="2600" b="1" i="1" dirty="0" smtClean="0"/>
              <a:t>9  =  3 *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24084" y="1064525"/>
            <a:ext cx="4162567" cy="1692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382136"/>
            <a:ext cx="10515600" cy="6223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While loop</a:t>
            </a:r>
          </a:p>
          <a:p>
            <a:pPr marL="0" indent="0">
              <a:buNone/>
            </a:pPr>
            <a:r>
              <a:rPr lang="en-GB" dirty="0" smtClean="0"/>
              <a:t>Syntax: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i="1" dirty="0" smtClean="0"/>
              <a:t>while &lt;</a:t>
            </a:r>
            <a:r>
              <a:rPr lang="en-GB" b="1" i="1" dirty="0" err="1" smtClean="0"/>
              <a:t>boolean_expression</a:t>
            </a:r>
            <a:r>
              <a:rPr lang="en-GB" b="1" i="1" dirty="0" smtClean="0"/>
              <a:t>&gt;:</a:t>
            </a:r>
          </a:p>
          <a:p>
            <a:pPr marL="0" indent="0">
              <a:buNone/>
            </a:pPr>
            <a:r>
              <a:rPr lang="en-GB" b="1" i="1" dirty="0" smtClean="0"/>
              <a:t>		</a:t>
            </a:r>
            <a:r>
              <a:rPr lang="en-GB" b="1" i="1" dirty="0" err="1" smtClean="0"/>
              <a:t>while_suite</a:t>
            </a:r>
            <a:endParaRPr lang="en-GB" b="1" i="1" dirty="0" smtClean="0"/>
          </a:p>
          <a:p>
            <a:pPr marL="0" indent="0">
              <a:buNone/>
            </a:pPr>
            <a:r>
              <a:rPr lang="en-GB" b="1" i="1" dirty="0" smtClean="0"/>
              <a:t>	else:</a:t>
            </a:r>
          </a:p>
          <a:p>
            <a:pPr marL="0" indent="0">
              <a:buNone/>
            </a:pPr>
            <a:r>
              <a:rPr lang="en-GB" b="1" i="1" dirty="0" smtClean="0"/>
              <a:t>		</a:t>
            </a:r>
            <a:r>
              <a:rPr lang="en-GB" b="1" i="1" dirty="0" err="1" smtClean="0"/>
              <a:t>else_suite</a:t>
            </a:r>
            <a:endParaRPr lang="en-GB" b="1" i="1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list = [1,2,3,4,5]</a:t>
            </a:r>
          </a:p>
          <a:p>
            <a:pPr marL="0" indent="0">
              <a:buNone/>
            </a:pPr>
            <a:r>
              <a:rPr lang="en-GB" dirty="0" smtClean="0"/>
              <a:t>	index = 0;	target = 4</a:t>
            </a:r>
          </a:p>
          <a:p>
            <a:pPr marL="0" indent="0">
              <a:buNone/>
            </a:pPr>
            <a:r>
              <a:rPr lang="en-GB" dirty="0" smtClean="0"/>
              <a:t>	while index &lt; </a:t>
            </a:r>
            <a:r>
              <a:rPr lang="en-GB" dirty="0" err="1" smtClean="0"/>
              <a:t>len</a:t>
            </a:r>
            <a:r>
              <a:rPr lang="en-GB" dirty="0" smtClean="0"/>
              <a:t> ( list ) :</a:t>
            </a:r>
          </a:p>
          <a:p>
            <a:pPr marL="0" indent="0">
              <a:buNone/>
            </a:pPr>
            <a:r>
              <a:rPr lang="en-GB" dirty="0" smtClean="0"/>
              <a:t>		if list [ index ] == target:</a:t>
            </a:r>
          </a:p>
          <a:p>
            <a:pPr marL="0" indent="0">
              <a:buNone/>
            </a:pPr>
            <a:r>
              <a:rPr lang="en-GB" dirty="0" smtClean="0"/>
              <a:t>			break</a:t>
            </a:r>
          </a:p>
          <a:p>
            <a:pPr marL="0" indent="0">
              <a:buNone/>
            </a:pPr>
            <a:r>
              <a:rPr lang="en-GB" dirty="0" smtClean="0"/>
              <a:t>		index+=1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7030A0"/>
                </a:solidFill>
              </a:rPr>
              <a:t>else:</a:t>
            </a:r>
          </a:p>
          <a:p>
            <a:pPr marL="0" indent="0">
              <a:buNone/>
            </a:pPr>
            <a:r>
              <a:rPr lang="en-GB" dirty="0" smtClean="0"/>
              <a:t>		index = -1</a:t>
            </a:r>
          </a:p>
          <a:p>
            <a:pPr marL="0" indent="0">
              <a:buNone/>
            </a:pPr>
            <a:r>
              <a:rPr lang="en-GB" dirty="0" smtClean="0"/>
              <a:t>	print(index)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49087" y="5718412"/>
            <a:ext cx="2251881" cy="49244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6955" y="2542864"/>
            <a:ext cx="140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Boolean expression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76011" y="4367283"/>
            <a:ext cx="150125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While suite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416955" y="5171659"/>
            <a:ext cx="150125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Else suite</a:t>
            </a:r>
            <a:endParaRPr lang="en-GB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106167" y="1927580"/>
            <a:ext cx="6824" cy="365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099343" y="3636369"/>
            <a:ext cx="6824" cy="734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95379" y="2961564"/>
            <a:ext cx="4082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232107" y="2961564"/>
            <a:ext cx="0" cy="23947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3"/>
          </p:cNvCxnSpPr>
          <p:nvPr/>
        </p:nvCxnSpPr>
        <p:spPr>
          <a:xfrm flipH="1">
            <a:off x="10918209" y="5356325"/>
            <a:ext cx="28546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062113" y="2961564"/>
            <a:ext cx="354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9416955" y="2292824"/>
            <a:ext cx="1378424" cy="133748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9062113" y="4551949"/>
            <a:ext cx="3138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9048466" y="2961564"/>
            <a:ext cx="0" cy="1590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63868" y="4003763"/>
            <a:ext cx="10645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False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032242" y="3796480"/>
            <a:ext cx="10645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True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358952" y="1556140"/>
            <a:ext cx="150125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Initialization</a:t>
            </a:r>
            <a:endParaRPr lang="en-GB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0095932" y="1161492"/>
            <a:ext cx="3411" cy="418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5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409433"/>
            <a:ext cx="5322627" cy="595042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#2</a:t>
            </a:r>
          </a:p>
          <a:p>
            <a:pPr marL="0" indent="0">
              <a:buNone/>
            </a:pPr>
            <a:r>
              <a:rPr lang="en-GB" dirty="0"/>
              <a:t>count=1</a:t>
            </a:r>
          </a:p>
          <a:p>
            <a:pPr marL="0" indent="0">
              <a:buNone/>
            </a:pPr>
            <a:r>
              <a:rPr lang="en-GB" dirty="0"/>
              <a:t>while (count&lt;=3):</a:t>
            </a:r>
          </a:p>
          <a:p>
            <a:pPr marL="0" indent="0">
              <a:buNone/>
            </a:pPr>
            <a:r>
              <a:rPr lang="en-GB" dirty="0"/>
              <a:t>    print('Python Programming')</a:t>
            </a:r>
          </a:p>
          <a:p>
            <a:pPr marL="0" indent="0">
              <a:buNone/>
            </a:pPr>
            <a:r>
              <a:rPr lang="en-GB" dirty="0"/>
              <a:t>    count += 1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else:</a:t>
            </a:r>
          </a:p>
          <a:p>
            <a:pPr marL="0" indent="0">
              <a:buNone/>
            </a:pPr>
            <a:r>
              <a:rPr lang="en-GB" dirty="0"/>
              <a:t>    print('Exit')</a:t>
            </a:r>
          </a:p>
          <a:p>
            <a:pPr marL="0" indent="0">
              <a:buNone/>
            </a:pPr>
            <a:r>
              <a:rPr lang="en-GB" dirty="0"/>
              <a:t>print('END')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97791" y="4107976"/>
            <a:ext cx="3098042" cy="26203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Python Programming</a:t>
            </a: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Python Programming</a:t>
            </a: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Python Programming</a:t>
            </a: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Exit</a:t>
            </a: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END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2006" y="234287"/>
            <a:ext cx="5322627" cy="595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#3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count=1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while (count&lt;=3):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  print('Python Programming')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  count +=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  if (count==2) : break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rgbClr val="7030A0"/>
                </a:solidFill>
              </a:rPr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  print('Exit')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print('END')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436591" y="4817659"/>
            <a:ext cx="3098042" cy="8893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Python Programming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END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#4</a:t>
            </a:r>
          </a:p>
          <a:p>
            <a:pPr marL="0" indent="0">
              <a:buNone/>
            </a:pPr>
            <a:r>
              <a:rPr lang="en-GB" dirty="0"/>
              <a:t>import math</a:t>
            </a:r>
          </a:p>
          <a:p>
            <a:pPr marL="0" indent="0">
              <a:buNone/>
            </a:pPr>
            <a:r>
              <a:rPr lang="en-GB" dirty="0"/>
              <a:t>n = </a:t>
            </a:r>
            <a:r>
              <a:rPr lang="en-GB" dirty="0" err="1"/>
              <a:t>int</a:t>
            </a:r>
            <a:r>
              <a:rPr lang="en-GB" dirty="0"/>
              <a:t>(input('Enter a limit: '))</a:t>
            </a:r>
          </a:p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/>
              <a:t> = 1;</a:t>
            </a:r>
          </a:p>
          <a:p>
            <a:pPr marL="0" indent="0">
              <a:buNone/>
            </a:pPr>
            <a:r>
              <a:rPr lang="en-GB" dirty="0"/>
              <a:t>while </a:t>
            </a:r>
            <a:r>
              <a:rPr lang="en-GB" dirty="0" err="1"/>
              <a:t>i</a:t>
            </a:r>
            <a:r>
              <a:rPr lang="en-GB" dirty="0"/>
              <a:t>&lt;=n:</a:t>
            </a:r>
          </a:p>
          <a:p>
            <a:pPr marL="0" indent="0">
              <a:buNone/>
            </a:pPr>
            <a:r>
              <a:rPr lang="en-GB" dirty="0"/>
              <a:t>    j=2</a:t>
            </a:r>
          </a:p>
          <a:p>
            <a:pPr marL="0" indent="0">
              <a:buNone/>
            </a:pPr>
            <a:r>
              <a:rPr lang="en-GB" dirty="0"/>
              <a:t>    while j &lt;= </a:t>
            </a:r>
            <a:r>
              <a:rPr lang="en-GB" dirty="0" err="1"/>
              <a:t>int</a:t>
            </a:r>
            <a:r>
              <a:rPr lang="en-GB" dirty="0"/>
              <a:t>(</a:t>
            </a:r>
            <a:r>
              <a:rPr lang="en-GB" dirty="0" err="1"/>
              <a:t>math.sqrt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)):</a:t>
            </a:r>
          </a:p>
          <a:p>
            <a:pPr marL="0" indent="0">
              <a:buNone/>
            </a:pPr>
            <a:r>
              <a:rPr lang="en-GB" dirty="0"/>
              <a:t>        if </a:t>
            </a:r>
            <a:r>
              <a:rPr lang="en-GB" dirty="0" smtClean="0"/>
              <a:t>not </a:t>
            </a:r>
            <a:r>
              <a:rPr lang="en-GB" dirty="0" err="1" smtClean="0"/>
              <a:t>i%j</a:t>
            </a:r>
            <a:r>
              <a:rPr lang="en-GB" dirty="0" smtClean="0"/>
              <a:t>: </a:t>
            </a:r>
            <a:r>
              <a:rPr lang="en-GB" dirty="0"/>
              <a:t>break</a:t>
            </a:r>
          </a:p>
          <a:p>
            <a:pPr marL="0" indent="0">
              <a:buNone/>
            </a:pPr>
            <a:r>
              <a:rPr lang="en-GB" dirty="0"/>
              <a:t>        j+=1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7030A0"/>
                </a:solidFill>
              </a:rPr>
              <a:t>else: </a:t>
            </a:r>
            <a:r>
              <a:rPr lang="en-GB" dirty="0"/>
              <a:t>print(</a:t>
            </a:r>
            <a:r>
              <a:rPr lang="en-GB" dirty="0" err="1"/>
              <a:t>i</a:t>
            </a:r>
            <a:r>
              <a:rPr lang="en-GB" dirty="0"/>
              <a:t>, end=' ')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i</a:t>
            </a:r>
            <a:r>
              <a:rPr lang="en-GB" dirty="0"/>
              <a:t>+=1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6611" y="1569509"/>
            <a:ext cx="3433550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Garamond" panose="02020404030301010803" pitchFamily="18" charset="0"/>
              </a:rPr>
              <a:t>Enter a limit: 30</a:t>
            </a:r>
          </a:p>
          <a:p>
            <a:r>
              <a:rPr lang="pt-BR" sz="2400" b="1" dirty="0">
                <a:latin typeface="Garamond" panose="02020404030301010803" pitchFamily="18" charset="0"/>
              </a:rPr>
              <a:t>1 2 3 5 7 11 13 17 19 23 29</a:t>
            </a:r>
            <a:endParaRPr lang="en-GB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409433"/>
            <a:ext cx="5322627" cy="595042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#5</a:t>
            </a:r>
          </a:p>
          <a:p>
            <a:pPr marL="0" indent="0">
              <a:buNone/>
            </a:pPr>
            <a:r>
              <a:rPr lang="en-GB" dirty="0"/>
              <a:t>vowels = '</a:t>
            </a:r>
            <a:r>
              <a:rPr lang="en-GB" dirty="0" err="1"/>
              <a:t>aeiou</a:t>
            </a:r>
            <a:r>
              <a:rPr lang="en-GB" dirty="0"/>
              <a:t>'</a:t>
            </a:r>
          </a:p>
          <a:p>
            <a:pPr marL="0" indent="0">
              <a:buNone/>
            </a:pPr>
            <a:r>
              <a:rPr lang="en-GB" dirty="0"/>
              <a:t>while True:</a:t>
            </a:r>
          </a:p>
          <a:p>
            <a:pPr marL="0" indent="0">
              <a:buNone/>
            </a:pPr>
            <a:r>
              <a:rPr lang="en-GB" dirty="0"/>
              <a:t>    v = input(' Enter a letter : ')</a:t>
            </a:r>
          </a:p>
          <a:p>
            <a:pPr marL="0" indent="0">
              <a:buNone/>
            </a:pPr>
            <a:r>
              <a:rPr lang="en-GB" dirty="0"/>
              <a:t>    if </a:t>
            </a:r>
            <a:r>
              <a:rPr lang="en-GB" dirty="0" err="1"/>
              <a:t>v.lower</a:t>
            </a:r>
            <a:r>
              <a:rPr lang="en-GB" dirty="0"/>
              <a:t>() in vowels:</a:t>
            </a:r>
          </a:p>
          <a:p>
            <a:pPr marL="0" indent="0">
              <a:buNone/>
            </a:pPr>
            <a:r>
              <a:rPr lang="en-GB" dirty="0"/>
              <a:t>        print(v,' is a vowel')</a:t>
            </a:r>
          </a:p>
          <a:p>
            <a:pPr marL="0" indent="0">
              <a:buNone/>
            </a:pPr>
            <a:r>
              <a:rPr lang="en-GB" dirty="0"/>
              <a:t>        break</a:t>
            </a:r>
          </a:p>
          <a:p>
            <a:pPr marL="0" indent="0">
              <a:buNone/>
            </a:pPr>
            <a:r>
              <a:rPr lang="en-GB" dirty="0"/>
              <a:t>    print('This is not a vowel, enter another letter')</a:t>
            </a:r>
          </a:p>
          <a:p>
            <a:pPr marL="0" indent="0">
              <a:buNone/>
            </a:pPr>
            <a:r>
              <a:rPr lang="en-GB" dirty="0"/>
              <a:t>print('END')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2310" y="2033515"/>
            <a:ext cx="5500048" cy="38759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 Enter a letter : p</a:t>
            </a: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This is not a vowel, enter another letter</a:t>
            </a: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 Enter a letter : h</a:t>
            </a: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This is not a vowel, enter another letter</a:t>
            </a: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 Enter a letter : o</a:t>
            </a: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o  is a vowel</a:t>
            </a: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1603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6788" y="2866030"/>
            <a:ext cx="6550925" cy="19652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137"/>
            <a:ext cx="10515600" cy="5794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For loop</a:t>
            </a:r>
          </a:p>
          <a:p>
            <a:pPr marL="0" indent="0">
              <a:buNone/>
            </a:pPr>
            <a:r>
              <a:rPr lang="en-GB" sz="2600" dirty="0"/>
              <a:t>	</a:t>
            </a:r>
            <a:r>
              <a:rPr lang="en-GB" sz="2600" dirty="0" smtClean="0"/>
              <a:t>- executes a statement or group of statements multiple times</a:t>
            </a:r>
          </a:p>
          <a:p>
            <a:pPr marL="0" indent="0">
              <a:buNone/>
            </a:pPr>
            <a:r>
              <a:rPr lang="en-GB" sz="2600" dirty="0" smtClean="0"/>
              <a:t>Syntax:</a:t>
            </a:r>
          </a:p>
          <a:p>
            <a:pPr marL="0" indent="0">
              <a:buNone/>
            </a:pPr>
            <a:endParaRPr lang="en-GB" sz="1000" dirty="0" smtClean="0"/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0" indent="0">
              <a:buNone/>
            </a:pPr>
            <a:endParaRPr lang="en-GB" sz="2400" b="1" i="1" dirty="0"/>
          </a:p>
          <a:p>
            <a:pPr marL="0" indent="0">
              <a:buNone/>
            </a:pPr>
            <a:r>
              <a:rPr lang="en-GB" sz="2400" b="1" i="1" dirty="0" smtClean="0"/>
              <a:t>	for &lt;expression&gt; in &lt;</a:t>
            </a:r>
            <a:r>
              <a:rPr lang="en-GB" sz="2400" b="1" i="1" dirty="0" err="1" smtClean="0"/>
              <a:t>iterable</a:t>
            </a:r>
            <a:r>
              <a:rPr lang="en-GB" sz="2400" b="1" i="1" dirty="0" smtClean="0"/>
              <a:t>&gt;:</a:t>
            </a:r>
          </a:p>
          <a:p>
            <a:pPr marL="0" indent="0">
              <a:buNone/>
            </a:pPr>
            <a:r>
              <a:rPr lang="en-GB" sz="2400" b="1" i="1" dirty="0"/>
              <a:t>	</a:t>
            </a:r>
            <a:r>
              <a:rPr lang="en-GB" sz="2400" b="1" i="1" dirty="0" smtClean="0"/>
              <a:t>	</a:t>
            </a:r>
            <a:r>
              <a:rPr lang="en-GB" sz="2400" b="1" i="1" dirty="0" err="1" smtClean="0"/>
              <a:t>for_suite</a:t>
            </a:r>
            <a:endParaRPr lang="en-GB" sz="2400" b="1" i="1" dirty="0" smtClean="0"/>
          </a:p>
          <a:p>
            <a:pPr marL="0" indent="0">
              <a:buNone/>
            </a:pPr>
            <a:r>
              <a:rPr lang="en-GB" sz="2400" b="1" i="1" dirty="0"/>
              <a:t>	</a:t>
            </a:r>
            <a:r>
              <a:rPr lang="en-GB" sz="2400" b="1" i="1" dirty="0" smtClean="0"/>
              <a:t>[ else:		# executes when loop terminates</a:t>
            </a:r>
          </a:p>
          <a:p>
            <a:pPr marL="0" indent="0">
              <a:buNone/>
            </a:pPr>
            <a:r>
              <a:rPr lang="en-GB" sz="2400" b="1" i="1" dirty="0"/>
              <a:t>	</a:t>
            </a:r>
            <a:r>
              <a:rPr lang="en-GB" sz="2400" b="1" i="1" dirty="0" smtClean="0"/>
              <a:t>	</a:t>
            </a:r>
            <a:r>
              <a:rPr lang="en-GB" sz="2400" b="1" i="1" dirty="0" err="1" smtClean="0"/>
              <a:t>else_suite</a:t>
            </a:r>
            <a:r>
              <a:rPr lang="en-GB" sz="2400" b="1" i="1" dirty="0" smtClean="0"/>
              <a:t> ]</a:t>
            </a:r>
            <a:endParaRPr lang="en-GB" sz="2400" b="1" i="1" dirty="0"/>
          </a:p>
          <a:p>
            <a:pPr marL="0" indent="0">
              <a:buNone/>
            </a:pPr>
            <a:r>
              <a:rPr lang="en-GB" sz="2400" dirty="0" smtClean="0"/>
              <a:t>					</a:t>
            </a:r>
            <a:endParaRPr lang="en-GB" sz="2400" dirty="0"/>
          </a:p>
        </p:txBody>
      </p:sp>
      <p:sp>
        <p:nvSpPr>
          <p:cNvPr id="2" name="Flowchart: Decision 1"/>
          <p:cNvSpPr/>
          <p:nvPr/>
        </p:nvSpPr>
        <p:spPr>
          <a:xfrm>
            <a:off x="9416955" y="2292824"/>
            <a:ext cx="1378424" cy="133748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416955" y="2542864"/>
            <a:ext cx="140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Items in </a:t>
            </a:r>
            <a:r>
              <a:rPr lang="en-GB" b="1" dirty="0" err="1" smtClean="0"/>
              <a:t>iterable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376011" y="4367283"/>
            <a:ext cx="150125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For suite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416955" y="5171659"/>
            <a:ext cx="150125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Else suite</a:t>
            </a:r>
            <a:endParaRPr lang="en-GB" b="1" dirty="0"/>
          </a:p>
        </p:txBody>
      </p:sp>
      <p:cxnSp>
        <p:nvCxnSpPr>
          <p:cNvPr id="9" name="Straight Arrow Connector 8"/>
          <p:cNvCxnSpPr>
            <a:endCxn id="2" idx="0"/>
          </p:cNvCxnSpPr>
          <p:nvPr/>
        </p:nvCxnSpPr>
        <p:spPr>
          <a:xfrm flipH="1">
            <a:off x="10106167" y="1558035"/>
            <a:ext cx="6824" cy="734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099343" y="3636369"/>
            <a:ext cx="6824" cy="734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3"/>
          </p:cNvCxnSpPr>
          <p:nvPr/>
        </p:nvCxnSpPr>
        <p:spPr>
          <a:xfrm>
            <a:off x="10795379" y="2961564"/>
            <a:ext cx="4082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232107" y="2961564"/>
            <a:ext cx="0" cy="23947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10918209" y="5356325"/>
            <a:ext cx="28546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63868" y="4003763"/>
            <a:ext cx="10645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False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032242" y="3796480"/>
            <a:ext cx="10645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True</a:t>
            </a:r>
            <a:endParaRPr lang="en-GB" b="1" dirty="0"/>
          </a:p>
        </p:txBody>
      </p:sp>
      <p:cxnSp>
        <p:nvCxnSpPr>
          <p:cNvPr id="31" name="Straight Connector 30"/>
          <p:cNvCxnSpPr>
            <a:stCxn id="6" idx="1"/>
          </p:cNvCxnSpPr>
          <p:nvPr/>
        </p:nvCxnSpPr>
        <p:spPr>
          <a:xfrm flipH="1">
            <a:off x="9062113" y="4551949"/>
            <a:ext cx="3138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048466" y="2961564"/>
            <a:ext cx="0" cy="1590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" idx="1"/>
          </p:cNvCxnSpPr>
          <p:nvPr/>
        </p:nvCxnSpPr>
        <p:spPr>
          <a:xfrm>
            <a:off x="9062113" y="2961564"/>
            <a:ext cx="354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7" y="1460310"/>
            <a:ext cx="4476467" cy="494049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item = [2, 5, 9, 12, 17]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sum = 0   # Stores sum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for x in item: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sum += x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print(' Sum of list : ',sum)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727" y="4885898"/>
            <a:ext cx="255213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 Sum of list :  45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0243" y="1540960"/>
            <a:ext cx="4476467" cy="485983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word = "Intelligence"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for letter in word: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print(letter</a:t>
            </a:r>
            <a:r>
              <a:rPr lang="en-GB" dirty="0" smtClean="0">
                <a:latin typeface="Garamond" panose="02020404030301010803" pitchFamily="18" charset="0"/>
              </a:rPr>
              <a:t>, end</a:t>
            </a:r>
            <a:r>
              <a:rPr lang="en-GB" dirty="0">
                <a:latin typeface="Garamond" panose="02020404030301010803" pitchFamily="18" charset="0"/>
              </a:rPr>
              <a:t>='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6721" y="4885898"/>
            <a:ext cx="286375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 </a:t>
            </a:r>
            <a:r>
              <a:rPr lang="pt-BR" sz="2400" b="1" dirty="0">
                <a:latin typeface="Garamond" panose="02020404030301010803" pitchFamily="18" charset="0"/>
              </a:rPr>
              <a:t>I n t e l l i g e n c e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727" y="586854"/>
            <a:ext cx="4476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aramond" panose="02020404030301010803" pitchFamily="18" charset="0"/>
              </a:rPr>
              <a:t>#1 Find sum of a list</a:t>
            </a:r>
          </a:p>
          <a:p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37027" y="586854"/>
            <a:ext cx="4517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aramond" panose="02020404030301010803" pitchFamily="18" charset="0"/>
              </a:rPr>
              <a:t>#2 Extract characters from a given word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2972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ruits = [“Apple”, “Orange”, “Guava”, “Grapes”]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or f in fruits: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print(f, </a:t>
            </a:r>
            <a:r>
              <a:rPr lang="en-GB" dirty="0" err="1" smtClean="0"/>
              <a:t>len</a:t>
            </a:r>
            <a:r>
              <a:rPr lang="en-GB" dirty="0" smtClean="0"/>
              <a:t>(f))</a:t>
            </a:r>
          </a:p>
          <a:p>
            <a:pPr marL="0" indent="0">
              <a:buNone/>
            </a:pPr>
            <a:r>
              <a:rPr lang="en-GB" dirty="0" smtClean="0"/>
              <a:t>----------------------------------------------------------------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GB" dirty="0" smtClean="0"/>
              <a:t>tems = [‘Watermelon’, ‘Mango’, ‘Kiwi’,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‘Pineapple’]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or </a:t>
            </a:r>
            <a:r>
              <a:rPr lang="en-GB" dirty="0" err="1" smtClean="0"/>
              <a:t>i</a:t>
            </a:r>
            <a:r>
              <a:rPr lang="en-GB" dirty="0" smtClean="0"/>
              <a:t> in items: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if </a:t>
            </a:r>
            <a:r>
              <a:rPr lang="en-GB" dirty="0" err="1" smtClean="0"/>
              <a:t>len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)&gt;6: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fruits.insert</a:t>
            </a:r>
            <a:r>
              <a:rPr lang="en-GB" dirty="0" smtClean="0"/>
              <a:t>(0, 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GB" dirty="0" smtClean="0"/>
              <a:t>rint(fruits)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079474" y="1937983"/>
            <a:ext cx="2251881" cy="169277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 smtClean="0"/>
              <a:t>Apple 5</a:t>
            </a:r>
          </a:p>
          <a:p>
            <a:r>
              <a:rPr lang="en-GB" sz="2600" b="1" dirty="0" smtClean="0"/>
              <a:t>Orange 6</a:t>
            </a:r>
          </a:p>
          <a:p>
            <a:r>
              <a:rPr lang="en-GB" sz="2600" b="1" dirty="0" smtClean="0"/>
              <a:t>Guava 5</a:t>
            </a:r>
          </a:p>
          <a:p>
            <a:r>
              <a:rPr lang="en-GB" sz="2600" b="1" dirty="0" smtClean="0"/>
              <a:t>Grapes 6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079474" y="4001294"/>
            <a:ext cx="2251881" cy="249299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 smtClean="0"/>
              <a:t>['Pineapple', 'Watermelon', 'Apple', 'Orange', 'Guava', 'Grapes']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94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62711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r</a:t>
            </a:r>
            <a:r>
              <a:rPr lang="en-GB" dirty="0" smtClean="0"/>
              <a:t>ange()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for </a:t>
            </a:r>
            <a:r>
              <a:rPr lang="en-GB" dirty="0" err="1" smtClean="0"/>
              <a:t>i</a:t>
            </a:r>
            <a:r>
              <a:rPr lang="en-GB" dirty="0" smtClean="0"/>
              <a:t> in range(5):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print(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range (5, 10)				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range (0, 10, 3)			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a = [“Mary”, ”had”, ”a”, ”little”, ”lamb”]</a:t>
            </a:r>
          </a:p>
          <a:p>
            <a:pPr marL="0" indent="0">
              <a:buNone/>
            </a:pPr>
            <a:r>
              <a:rPr lang="en-GB" dirty="0" smtClean="0"/>
              <a:t>	for </a:t>
            </a:r>
            <a:r>
              <a:rPr lang="en-GB" dirty="0" err="1" smtClean="0"/>
              <a:t>i</a:t>
            </a:r>
            <a:r>
              <a:rPr lang="en-GB" dirty="0" smtClean="0"/>
              <a:t> in range( </a:t>
            </a:r>
            <a:r>
              <a:rPr lang="en-GB" dirty="0" err="1" smtClean="0"/>
              <a:t>len</a:t>
            </a:r>
            <a:r>
              <a:rPr lang="en-GB" dirty="0" smtClean="0"/>
              <a:t>(a) ):</a:t>
            </a:r>
          </a:p>
          <a:p>
            <a:pPr marL="0" indent="0">
              <a:buNone/>
            </a:pPr>
            <a:r>
              <a:rPr lang="en-GB" dirty="0" smtClean="0"/>
              <a:t>		print(</a:t>
            </a:r>
            <a:r>
              <a:rPr lang="en-GB" dirty="0" err="1" smtClean="0"/>
              <a:t>i</a:t>
            </a:r>
            <a:r>
              <a:rPr lang="en-GB" dirty="0" smtClean="0"/>
              <a:t>, a[</a:t>
            </a:r>
            <a:r>
              <a:rPr lang="en-GB" dirty="0" err="1" smtClean="0"/>
              <a:t>i</a:t>
            </a:r>
            <a:r>
              <a:rPr lang="en-GB" dirty="0" smtClean="0"/>
              <a:t>])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list ( range (5) 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569493"/>
            <a:ext cx="2251881" cy="49244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 smtClean="0"/>
              <a:t>0 1 2 3 4</a:t>
            </a:r>
            <a:endParaRPr lang="en-GB" sz="2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740822" y="3841423"/>
            <a:ext cx="2251881" cy="209288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 smtClean="0"/>
              <a:t>0 Mary</a:t>
            </a:r>
          </a:p>
          <a:p>
            <a:r>
              <a:rPr lang="en-GB" sz="2600" b="1" dirty="0" smtClean="0"/>
              <a:t>1 had</a:t>
            </a:r>
          </a:p>
          <a:p>
            <a:r>
              <a:rPr lang="en-GB" sz="2600" b="1" dirty="0" smtClean="0"/>
              <a:t>2 a</a:t>
            </a:r>
          </a:p>
          <a:p>
            <a:r>
              <a:rPr lang="en-GB" sz="2600" b="1" dirty="0" smtClean="0"/>
              <a:t>3 little</a:t>
            </a:r>
          </a:p>
          <a:p>
            <a:r>
              <a:rPr lang="en-GB" sz="2600" b="1" dirty="0" smtClean="0"/>
              <a:t>4 lamb</a:t>
            </a:r>
            <a:endParaRPr lang="en-GB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5934304"/>
            <a:ext cx="2251881" cy="49244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 smtClean="0"/>
              <a:t>[0, 1, 2, 3, 4]</a:t>
            </a:r>
            <a:endParaRPr lang="en-GB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3318451"/>
            <a:ext cx="2251881" cy="49244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 smtClean="0"/>
              <a:t>0 </a:t>
            </a:r>
            <a:r>
              <a:rPr lang="en-GB" sz="2600" b="1" dirty="0" smtClean="0"/>
              <a:t>3 6 9</a:t>
            </a:r>
            <a:endParaRPr lang="en-GB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2433632"/>
            <a:ext cx="2251881" cy="49244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 smtClean="0"/>
              <a:t>5 6 7 8 9</a:t>
            </a: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2136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821"/>
            <a:ext cx="10515600" cy="505784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 = </a:t>
            </a:r>
            <a:r>
              <a:rPr lang="en-GB" dirty="0" err="1"/>
              <a:t>int</a:t>
            </a:r>
            <a:r>
              <a:rPr lang="en-GB" dirty="0"/>
              <a:t>(input('Enter a positive integer: '))</a:t>
            </a:r>
          </a:p>
          <a:p>
            <a:pPr marL="0" indent="0">
              <a:buNone/>
            </a:pPr>
            <a:r>
              <a:rPr lang="en-GB" dirty="0"/>
              <a:t>fact = 1</a:t>
            </a:r>
          </a:p>
          <a:p>
            <a:pPr marL="0" indent="0">
              <a:buNone/>
            </a:pPr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range(1,n+1):</a:t>
            </a:r>
          </a:p>
          <a:p>
            <a:pPr marL="0" indent="0">
              <a:buNone/>
            </a:pPr>
            <a:r>
              <a:rPr lang="en-GB" dirty="0"/>
              <a:t>    fact *= </a:t>
            </a:r>
            <a:r>
              <a:rPr lang="en-GB" dirty="0" err="1"/>
              <a:t>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print('Factorial of %d is %</a:t>
            </a:r>
            <a:r>
              <a:rPr lang="en-GB" dirty="0" err="1"/>
              <a:t>ld</a:t>
            </a:r>
            <a:r>
              <a:rPr lang="en-GB" dirty="0"/>
              <a:t>'%(</a:t>
            </a:r>
            <a:r>
              <a:rPr lang="en-GB" dirty="0" err="1"/>
              <a:t>n,fact</a:t>
            </a:r>
            <a:r>
              <a:rPr lang="en-GB" dirty="0"/>
              <a:t>))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600967" y="2073773"/>
            <a:ext cx="4044287" cy="89255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/>
              <a:t>Enter a positive integer: 5</a:t>
            </a:r>
          </a:p>
          <a:p>
            <a:r>
              <a:rPr lang="en-GB" sz="2600" b="1" dirty="0"/>
              <a:t>Factorial of 5 is 120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44703"/>
            <a:ext cx="8816454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/>
              <a:t>import math</a:t>
            </a:r>
          </a:p>
          <a:p>
            <a:r>
              <a:rPr lang="en-GB" sz="2800" b="1" dirty="0"/>
              <a:t>n=5</a:t>
            </a:r>
          </a:p>
          <a:p>
            <a:r>
              <a:rPr lang="en-GB" sz="2800" b="1" dirty="0"/>
              <a:t>print('Factorial of %d is %</a:t>
            </a:r>
            <a:r>
              <a:rPr lang="en-GB" sz="2800" b="1" dirty="0" err="1"/>
              <a:t>ld</a:t>
            </a:r>
            <a:r>
              <a:rPr lang="en-GB" sz="2800" b="1" dirty="0" smtClean="0"/>
              <a:t>'% (</a:t>
            </a:r>
            <a:r>
              <a:rPr lang="en-GB" sz="2800" b="1" dirty="0" err="1"/>
              <a:t>n,math.factorial</a:t>
            </a:r>
            <a:r>
              <a:rPr lang="en-GB" sz="2800" b="1" dirty="0"/>
              <a:t>(n)))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5259" y="614767"/>
            <a:ext cx="10481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# Factorial of a number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9865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287"/>
            <a:ext cx="10515600" cy="515338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a,b</a:t>
            </a:r>
            <a:r>
              <a:rPr lang="en-GB" dirty="0"/>
              <a:t>=0,1</a:t>
            </a:r>
          </a:p>
          <a:p>
            <a:pPr marL="0" indent="0">
              <a:buNone/>
            </a:pPr>
            <a:r>
              <a:rPr lang="en-GB" dirty="0"/>
              <a:t>n = </a:t>
            </a:r>
            <a:r>
              <a:rPr lang="en-GB" dirty="0" err="1"/>
              <a:t>int</a:t>
            </a:r>
            <a:r>
              <a:rPr lang="en-GB" dirty="0"/>
              <a:t>(input('Enter the limit: '))</a:t>
            </a:r>
          </a:p>
          <a:p>
            <a:pPr marL="0" indent="0">
              <a:buNone/>
            </a:pPr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range(n):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a,b</a:t>
            </a:r>
            <a:r>
              <a:rPr lang="en-GB" dirty="0"/>
              <a:t> = b, </a:t>
            </a:r>
            <a:r>
              <a:rPr lang="en-GB" dirty="0" err="1"/>
              <a:t>a+b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print('%d </a:t>
            </a:r>
            <a:r>
              <a:rPr lang="en-GB" dirty="0" err="1"/>
              <a:t>th</a:t>
            </a:r>
            <a:r>
              <a:rPr lang="en-GB" dirty="0"/>
              <a:t> Fibonacci number: %d'%(</a:t>
            </a:r>
            <a:r>
              <a:rPr lang="en-GB" dirty="0" err="1"/>
              <a:t>n,a</a:t>
            </a:r>
            <a:r>
              <a:rPr lang="en-GB" dirty="0"/>
              <a:t>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0967" y="2073773"/>
            <a:ext cx="4044287" cy="89255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/>
              <a:t>Enter the limit: 7</a:t>
            </a:r>
          </a:p>
          <a:p>
            <a:r>
              <a:rPr lang="en-GB" sz="2600" b="1" dirty="0"/>
              <a:t>7 </a:t>
            </a:r>
            <a:r>
              <a:rPr lang="en-GB" sz="2600" b="1" dirty="0" err="1"/>
              <a:t>th</a:t>
            </a:r>
            <a:r>
              <a:rPr lang="en-GB" sz="2600" b="1" dirty="0"/>
              <a:t> Fibonacci number: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217157"/>
            <a:ext cx="8816454" cy="2246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a,b</a:t>
            </a:r>
            <a:r>
              <a:rPr lang="en-GB" sz="2800" b="1" dirty="0"/>
              <a:t>=0,1</a:t>
            </a:r>
          </a:p>
          <a:p>
            <a:r>
              <a:rPr lang="en-GB" sz="2800" b="1" dirty="0"/>
              <a:t>n = </a:t>
            </a:r>
            <a:r>
              <a:rPr lang="en-GB" sz="2800" b="1" dirty="0" err="1" smtClean="0"/>
              <a:t>int</a:t>
            </a:r>
            <a:r>
              <a:rPr lang="en-GB" sz="2800" b="1" dirty="0" smtClean="0"/>
              <a:t> (</a:t>
            </a:r>
            <a:r>
              <a:rPr lang="en-GB" sz="2800" b="1" dirty="0"/>
              <a:t>input('Enter the limit: '))</a:t>
            </a:r>
          </a:p>
          <a:p>
            <a:r>
              <a:rPr lang="en-GB" sz="2800" b="1" dirty="0"/>
              <a:t>for </a:t>
            </a:r>
            <a:r>
              <a:rPr lang="en-GB" sz="2800" b="1" dirty="0" err="1"/>
              <a:t>i</a:t>
            </a:r>
            <a:r>
              <a:rPr lang="en-GB" sz="2800" b="1" dirty="0"/>
              <a:t> in range(n):</a:t>
            </a:r>
          </a:p>
          <a:p>
            <a:r>
              <a:rPr lang="en-GB" sz="2800" b="1" dirty="0"/>
              <a:t>    print(a</a:t>
            </a:r>
            <a:r>
              <a:rPr lang="en-GB" sz="2800" b="1" dirty="0" smtClean="0"/>
              <a:t>, end</a:t>
            </a:r>
            <a:r>
              <a:rPr lang="en-GB" sz="2800" b="1" dirty="0"/>
              <a:t>='\t')</a:t>
            </a:r>
          </a:p>
          <a:p>
            <a:r>
              <a:rPr lang="en-GB" sz="2800" b="1" dirty="0"/>
              <a:t>    </a:t>
            </a:r>
            <a:r>
              <a:rPr lang="en-GB" sz="2800" b="1" dirty="0" err="1"/>
              <a:t>a,b</a:t>
            </a:r>
            <a:r>
              <a:rPr lang="en-GB" sz="2800" b="1" dirty="0"/>
              <a:t> = b, </a:t>
            </a:r>
            <a:r>
              <a:rPr lang="en-GB" sz="2800" b="1" dirty="0" err="1"/>
              <a:t>a+b</a:t>
            </a:r>
            <a:endParaRPr lang="en-GB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24552" y="580923"/>
            <a:ext cx="10467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# Fibonacci number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000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728"/>
            <a:ext cx="5535304" cy="571293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# Pattern generation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 = </a:t>
            </a:r>
            <a:r>
              <a:rPr lang="en-GB" dirty="0" err="1"/>
              <a:t>int</a:t>
            </a:r>
            <a:r>
              <a:rPr lang="en-GB" dirty="0"/>
              <a:t>(input('Enter no. of steps: '))</a:t>
            </a:r>
          </a:p>
          <a:p>
            <a:pPr marL="0" indent="0">
              <a:buNone/>
            </a:pPr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range(1,n+1):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smtClean="0"/>
              <a:t>     </a:t>
            </a:r>
            <a:r>
              <a:rPr lang="en-GB" dirty="0"/>
              <a:t>for j in range(1,i+1):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smtClean="0"/>
              <a:t>         </a:t>
            </a:r>
            <a:r>
              <a:rPr lang="en-GB" dirty="0"/>
              <a:t>print(</a:t>
            </a:r>
            <a:r>
              <a:rPr lang="en-GB" dirty="0" err="1"/>
              <a:t>i,end</a:t>
            </a:r>
            <a:r>
              <a:rPr lang="en-GB" dirty="0"/>
              <a:t>='\t')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smtClean="0"/>
              <a:t>     print</a:t>
            </a:r>
            <a:r>
              <a:rPr lang="en-GB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0967" y="1200316"/>
            <a:ext cx="4044287" cy="209288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/>
              <a:t>1</a:t>
            </a:r>
          </a:p>
          <a:p>
            <a:r>
              <a:rPr lang="en-GB" sz="2600" b="1" dirty="0"/>
              <a:t>2       2</a:t>
            </a:r>
          </a:p>
          <a:p>
            <a:r>
              <a:rPr lang="en-GB" sz="2600" b="1" dirty="0"/>
              <a:t>3       3       3</a:t>
            </a:r>
          </a:p>
          <a:p>
            <a:r>
              <a:rPr lang="en-GB" sz="2600" b="1" dirty="0"/>
              <a:t>4       4       4       4</a:t>
            </a:r>
          </a:p>
          <a:p>
            <a:r>
              <a:rPr lang="en-GB" sz="2600" b="1" dirty="0"/>
              <a:t>5       5       5       5       5</a:t>
            </a:r>
          </a:p>
        </p:txBody>
      </p:sp>
    </p:spTree>
    <p:extLst>
      <p:ext uri="{BB962C8B-B14F-4D97-AF65-F5344CB8AC3E}">
        <p14:creationId xmlns:p14="http://schemas.microsoft.com/office/powerpoint/2010/main" val="417509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7" y="450376"/>
            <a:ext cx="4476467" cy="5950424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Garamond" panose="02020404030301010803" pitchFamily="18" charset="0"/>
              </a:rPr>
              <a:t>#3 Demo of break statement</a:t>
            </a:r>
          </a:p>
          <a:p>
            <a:pPr marL="0" indent="0">
              <a:buNone/>
            </a:pPr>
            <a:endParaRPr lang="en-GB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for x in range(1,10):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if not x%5: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    break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print(x, end='\t')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727" y="4885898"/>
            <a:ext cx="255213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 1       2       3       4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0243" y="450376"/>
            <a:ext cx="4883626" cy="595042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latin typeface="Garamond" panose="02020404030301010803" pitchFamily="18" charset="0"/>
              </a:rPr>
              <a:t>#4 Demo of continue statement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word = "intelligent"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for x in word: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if x=='</a:t>
            </a:r>
            <a:r>
              <a:rPr lang="en-GB" dirty="0" err="1">
                <a:latin typeface="Garamond" panose="02020404030301010803" pitchFamily="18" charset="0"/>
              </a:rPr>
              <a:t>i</a:t>
            </a:r>
            <a:r>
              <a:rPr lang="en-GB" dirty="0">
                <a:latin typeface="Garamond" panose="02020404030301010803" pitchFamily="18" charset="0"/>
              </a:rPr>
              <a:t>':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    continue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print(x, end='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6721" y="4885898"/>
            <a:ext cx="286375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 </a:t>
            </a:r>
            <a:r>
              <a:rPr lang="pt-BR" sz="2400" b="1" dirty="0">
                <a:latin typeface="Garamond" panose="02020404030301010803" pitchFamily="18" charset="0"/>
              </a:rPr>
              <a:t>n t e l l g e n t</a:t>
            </a:r>
            <a:endParaRPr lang="en-GB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1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822</Words>
  <Application>Microsoft Office PowerPoint</Application>
  <PresentationFormat>Widescreen</PresentationFormat>
  <Paragraphs>227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For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Abraham</dc:creator>
  <cp:lastModifiedBy>Sonia Abraham</cp:lastModifiedBy>
  <cp:revision>55</cp:revision>
  <dcterms:created xsi:type="dcterms:W3CDTF">2020-09-16T16:10:08Z</dcterms:created>
  <dcterms:modified xsi:type="dcterms:W3CDTF">2023-10-20T05:41:36Z</dcterms:modified>
</cp:coreProperties>
</file>