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741488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47800" y="1905000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DESIGN PATTERNS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Consider how design patterns solve design problems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Find appropriate objects, determine object granularity, specify object interfaces, and several other ways in which design patterns solve design problems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Scan Intent sections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through each pattern's intent to find one or more that sound relevant to your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Study how patterns interrelate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Studying these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relationships between design patterns graphically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help direct you to the right pattern or group of patterns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8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Study patterns of like purpose</a:t>
            </a: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 the similarities and differences between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creational patterns, structural patterns and behavioral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Examine a cause of redesign</a:t>
            </a: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 at the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help you avoid the causes of redesign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Algorithmic dependencies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Algorithms are often extended, optimized, and replaced during development and reuse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Objects that depend on an algorithm will have to change when the algorithm changes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Therefore algorithms that are likely to change should be isolated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patterns: Builder, Iterator, Strategy, Template, 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170329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4837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Consider what should be variable in your design</a:t>
            </a: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what you want to be able to change without redesign</a:t>
            </a:r>
          </a:p>
          <a:p>
            <a:pPr marL="800100" lvl="1" indent="-342900" algn="just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focus here is on encapsulating the concept that varies</a:t>
            </a:r>
          </a:p>
          <a:p>
            <a:pPr marL="800100" lvl="1" indent="-342900" algn="just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aspect(s) (</a:t>
            </a:r>
            <a:r>
              <a:rPr lang="en-US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of an algorithm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of design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vary independently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thereby letting you change them without redesign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many design patterns, we need a way to organize them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Organizing the </a:t>
            </a:r>
            <a:r>
              <a:rPr lang="en-MY" sz="300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Catalog</a:t>
            </a:r>
            <a:endParaRPr lang="en-MY" sz="300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d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1590675"/>
            <a:ext cx="8602663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321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classify design patterns by two criteria (Table1.1)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first criterion, called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purpose,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reflects what a pattern does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Patterns can have either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creational, structural, or behavioral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Creational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concern the process of object creation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Structural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deal with the composition of classes or objects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Behavioral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characterize the ways in which classes or objects interact and distribute responsibility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second criterion, called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scope,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specifies whether the pattern applies primarily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classes or to objects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patterns deal with relationships between classes and their subclasses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relationships are established through inheritance, so they are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 (fixed at compile-time)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patterns deal with object relationships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can be changed at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run-time and are more dynamic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Only patterns labeled "class patterns" are those that focus on class relationships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Note that most patterns are in the Object scope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7150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Creational class patterns defer some part of object creation to subclasses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while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Creational object patterns defer it to another object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Structural class patterns use inheritance to compose classes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while the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Structural object patterns describe ways to assemble objects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Behavioral class patterns use inheritance to describe algorithms and flow of control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whereas the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Behavioral object patterns describe how a group of objects cooperate to perform a task that no single object can carry out alone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concepts of Design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 to select a design pattern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Creational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Structural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Behavioral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Concept of Anti-patterns</a:t>
            </a:r>
            <a:endParaRPr lang="en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</a:t>
            </a:r>
            <a:endParaRPr lang="en-MY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software engineering, a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design pattern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is a general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repeatable solution to a commonly occurring problem in software design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design pattern isn’t a finished design 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 description or template for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solve a problem that can be used in many different situations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Basic concepts of Design patterns</a:t>
            </a:r>
            <a:endParaRPr lang="en-MY" sz="30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9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79309"/>
            <a:ext cx="8382000" cy="486429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design pattern systematically names, explains, and evaluates an important and recurring design in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object-oriented systems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Our goal is to capture design experience in a form that people can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effectively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this end we have documented some of the most important design patterns and present them as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catalog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71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general, a pattern has four essential elements: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Pattern name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Consequences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Pattern name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a design problem, its solutions, and consequences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word or two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Naming a pattern immediately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increases our design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vocabulary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makes it easier to think about designs and communicate to others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Finding 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names has been one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hardest part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44168" lvl="5" indent="0" algn="just">
              <a:lnSpc>
                <a:spcPct val="150000"/>
              </a:lnSpc>
              <a:buNone/>
            </a:pP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4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791200"/>
          </a:xfrm>
        </p:spPr>
        <p:txBody>
          <a:bodyPr>
            <a:normAutofit/>
          </a:bodyPr>
          <a:lstStyle/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Describes when to apply the pattern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explains the problem and its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solution doesn't describe a particular concrete design or implementation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Because a pattern is like a template that can be applied in many different situations 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Describes the elements that make up the design, their relationships, responsibilities, and collaborations</a:t>
            </a:r>
          </a:p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Consequences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results and trade-offs of applying the pattern</a:t>
            </a:r>
          </a:p>
        </p:txBody>
      </p:sp>
    </p:spTree>
    <p:extLst>
      <p:ext uri="{BB962C8B-B14F-4D97-AF65-F5344CB8AC3E}">
        <p14:creationId xmlns:p14="http://schemas.microsoft.com/office/powerpoint/2010/main" val="344644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9769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 patterns can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up the development process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providing tested, proven development paradigms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Reusing design patterns helps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prevent subtle issues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can cause major problems 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Improves code readability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coders and architects familiar with the patterns</a:t>
            </a:r>
          </a:p>
        </p:txBody>
      </p:sp>
    </p:spTree>
    <p:extLst>
      <p:ext uri="{BB962C8B-B14F-4D97-AF65-F5344CB8AC3E}">
        <p14:creationId xmlns:p14="http://schemas.microsoft.com/office/powerpoint/2010/main" val="36247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Often, people only understand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apply certain software design techniques to certain problems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techniques are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 to apply to a broader range of problems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 patterns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 general solutions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documented in a format that doesn't require specifics tied to a particular problem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addition, patterns allow developers to communicate using well-known, well understood names for software interactions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Common design patterns can be improved over time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2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more than 20 design patterns in the catalog to choose from, it might be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to find the one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that addresses a particular design problem, especially if the catalog is new and unfamiliar to you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 are several different approaches to finding the design pattern that's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 for your problem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How to select a design pattern</a:t>
            </a:r>
            <a:endParaRPr lang="en-MY" sz="30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5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5831473</TotalTime>
  <Words>847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Index</vt:lpstr>
      <vt:lpstr>Basic concepts of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select a design pattern</vt:lpstr>
      <vt:lpstr>PowerPoint Presentation</vt:lpstr>
      <vt:lpstr>PowerPoint Presentation</vt:lpstr>
      <vt:lpstr>PowerPoint Presentation</vt:lpstr>
      <vt:lpstr>Organizing the Catalog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Unknown User</cp:lastModifiedBy>
  <cp:revision>25</cp:revision>
  <dcterms:created xsi:type="dcterms:W3CDTF">2006-08-16T00:00:00Z</dcterms:created>
  <dcterms:modified xsi:type="dcterms:W3CDTF">2021-03-12T06:22:32Z</dcterms:modified>
</cp:coreProperties>
</file>