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/>
        </p:nvSpPr>
        <p:spPr>
          <a:xfrm>
            <a:off x="1371600" y="1828801"/>
            <a:ext cx="6400800" cy="1752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6000" b="1" dirty="0">
                <a:latin typeface="Times New Roman" pitchFamily="18" charset="0"/>
                <a:cs typeface="Times New Roman" pitchFamily="18" charset="0"/>
              </a:rPr>
              <a:t>Creational Patterns</a:t>
            </a:r>
            <a:endParaRPr lang="en-MY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Builder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Creational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 algn="just">
              <a:lnSpc>
                <a:spcPct val="150000"/>
              </a:lnSpc>
              <a:buNone/>
            </a:pP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MCA\3. Odd Semester 2020\S1\Advanced Software Engineering\Module 3\2. Design Patterns\Screenshots\dp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34475" cy="128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1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3\2. Design Patterns\Screenshots\dp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" y="1397244"/>
            <a:ext cx="9133712" cy="386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7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dp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416461"/>
            <a:ext cx="9023350" cy="37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2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2. Design Patterns\Screenshots\dp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1" y="304800"/>
            <a:ext cx="835152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MCA\3. Odd Semester 2020\S1\Advanced Software Engineering\Module 3\2. Design Patterns\Screenshots\dp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862966"/>
            <a:ext cx="8081962" cy="408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69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CA\3. Odd Semester 2020\S1\Advanced Software Engineering\Module 3\2. Design Patterns\Screenshots\dp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76200"/>
            <a:ext cx="7386637" cy="674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3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Class Creational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Factory Method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D:\MCA\3. Odd Semester 2020\S1\Advanced Software Engineering\Module 3\2. Design Patterns\Screenshots\dp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89535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MCA\3. Odd Semester 2020\S1\Advanced Software Engineering\Module 3\2. Design Patterns\Screenshots\dp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" y="2846548"/>
            <a:ext cx="8999764" cy="169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MCA\3. Odd Semester 2020\S1\Advanced Software Engineering\Module 3\2. Design Patterns\Screenshots\dp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" y="1752600"/>
            <a:ext cx="9007799" cy="7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0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MCA\3. Odd Semester 2020\S1\Advanced Software Engineering\Module 3\2. Design Patterns\Screenshots\dp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072"/>
            <a:ext cx="9069594" cy="36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1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MCA\3. Odd Semester 2020\S1\Advanced Software Engineering\Module 3\2. Design Patterns\Screenshots\dp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732979"/>
            <a:ext cx="8894618" cy="40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MCA\3. Odd Semester 2020\S1\Advanced Software Engineering\Module 3\2. Design Patterns\Screenshots\dp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61607"/>
            <a:ext cx="8382000" cy="10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5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MCA\3. Odd Semester 2020\S1\Advanced Software Engineering\Module 3\2. Design Patterns\Screenshots\dp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7" y="398461"/>
            <a:ext cx="8827963" cy="57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50709"/>
            <a:ext cx="8305800" cy="53214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Creational design patterns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the instantiation process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They help make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independent of how its objects are created, composed, and represented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pattern can be further divided into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class-creation patterns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object-creational patterns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While class-creation patterns use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effectively in the instantiation process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Object-creation patterns use delegation effectively to get the job done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Prototype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Creational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 algn="just">
              <a:lnSpc>
                <a:spcPct val="150000"/>
              </a:lnSpc>
              <a:buNone/>
            </a:pP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dp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" y="3073267"/>
            <a:ext cx="8983159" cy="13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0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dp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" y="1066800"/>
            <a:ext cx="8983663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MCA\3. Odd Semester 2020\S1\Advanced Software Engineering\Module 3\2. Design Patterns\Screenshots\dp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" y="3848100"/>
            <a:ext cx="8964613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5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dp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18810" cy="443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0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dp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15400" cy="37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2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Singleton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Creational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 algn="just">
              <a:lnSpc>
                <a:spcPct val="150000"/>
              </a:lnSpc>
              <a:buNone/>
            </a:pP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dp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2219324"/>
            <a:ext cx="8659813" cy="109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CA\3. Odd Semester 2020\S1\Advanced Software Engineering\Module 3\2. Design Patterns\Screenshots\dp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95725"/>
            <a:ext cx="8926513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dp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5" y="159277"/>
            <a:ext cx="7274805" cy="32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CA\3. Odd Semester 2020\S1\Advanced Software Engineering\Module 3\2. Design Patterns\Screenshots\dp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1" y="3259546"/>
            <a:ext cx="9107489" cy="25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2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dp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2707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2. Design Patterns\d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4848225" cy="53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Creational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 algn="just">
              <a:lnSpc>
                <a:spcPct val="150000"/>
              </a:lnSpc>
              <a:buNone/>
            </a:pP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Abstract Factory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d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9020176" cy="24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0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d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25170" cy="467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9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d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1426"/>
            <a:ext cx="9067800" cy="424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2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d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090025" cy="424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dp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642370"/>
            <a:ext cx="8948738" cy="514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dp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"/>
            <a:ext cx="7391400" cy="676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33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7030A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</TotalTime>
  <Words>75</Words>
  <Application>Microsoft Office PowerPoint</Application>
  <PresentationFormat>On-screen Show (4:3)</PresentationFormat>
  <Paragraphs>16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PowerPoint Presentation</vt:lpstr>
      <vt:lpstr>PowerPoint Presentation</vt:lpstr>
      <vt:lpstr>PowerPoint Presentation</vt:lpstr>
      <vt:lpstr>Abstract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Builder</vt:lpstr>
      <vt:lpstr>PowerPoint Presentation</vt:lpstr>
      <vt:lpstr>PowerPoint Presentation</vt:lpstr>
      <vt:lpstr>PowerPoint Presentation</vt:lpstr>
      <vt:lpstr>PowerPoint Presentation</vt:lpstr>
      <vt:lpstr>Factory Method</vt:lpstr>
      <vt:lpstr>PowerPoint Presentation</vt:lpstr>
      <vt:lpstr>PowerPoint Presentation</vt:lpstr>
      <vt:lpstr>PowerPoint Presentation</vt:lpstr>
      <vt:lpstr>PowerPoint Presentation</vt:lpstr>
      <vt:lpstr>Prototype</vt:lpstr>
      <vt:lpstr>PowerPoint Presentation</vt:lpstr>
      <vt:lpstr>PowerPoint Presentation</vt:lpstr>
      <vt:lpstr>PowerPoint Presentation</vt:lpstr>
      <vt:lpstr>Singleton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Unknown User</cp:lastModifiedBy>
  <cp:revision>38</cp:revision>
  <dcterms:created xsi:type="dcterms:W3CDTF">2006-08-16T00:00:00Z</dcterms:created>
  <dcterms:modified xsi:type="dcterms:W3CDTF">2021-03-12T06:22:58Z</dcterms:modified>
</cp:coreProperties>
</file>