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  <p:sldId id="262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4" r:id="rId19"/>
    <p:sldId id="275" r:id="rId20"/>
    <p:sldId id="276" r:id="rId21"/>
    <p:sldId id="271" r:id="rId22"/>
    <p:sldId id="277" r:id="rId23"/>
    <p:sldId id="279" r:id="rId24"/>
    <p:sldId id="280" r:id="rId25"/>
    <p:sldId id="281" r:id="rId26"/>
    <p:sldId id="282" r:id="rId27"/>
    <p:sldId id="278" r:id="rId28"/>
    <p:sldId id="283" r:id="rId29"/>
    <p:sldId id="284" r:id="rId30"/>
    <p:sldId id="285" r:id="rId31"/>
    <p:sldId id="288" r:id="rId32"/>
    <p:sldId id="289" r:id="rId33"/>
    <p:sldId id="286" r:id="rId34"/>
    <p:sldId id="287" r:id="rId35"/>
    <p:sldId id="290" r:id="rId36"/>
    <p:sldId id="291" r:id="rId37"/>
    <p:sldId id="292" r:id="rId38"/>
    <p:sldId id="293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0" r:id="rId47"/>
    <p:sldId id="303" r:id="rId48"/>
    <p:sldId id="304" r:id="rId49"/>
    <p:sldId id="307" r:id="rId50"/>
    <p:sldId id="305" r:id="rId51"/>
    <p:sldId id="306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ableStyles" Target="tableStyles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3/12/2021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 /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 /><Relationship Id="rId2" Type="http://schemas.openxmlformats.org/officeDocument/2006/relationships/image" Target="../media/image57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/>
        </p:nvSpPr>
        <p:spPr>
          <a:xfrm>
            <a:off x="1447800" y="1981200"/>
            <a:ext cx="6400800" cy="903287"/>
          </a:xfrm>
          <a:prstGeom prst="rect">
            <a:avLst/>
          </a:prstGeom>
        </p:spPr>
        <p:txBody>
          <a:bodyPr vert="horz" lIns="45720" rIns="4572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MY" sz="6000" b="1" dirty="0">
                <a:latin typeface="Times New Roman" pitchFamily="18" charset="0"/>
                <a:cs typeface="Times New Roman" pitchFamily="18" charset="0"/>
              </a:rPr>
              <a:t>Structural Patterns</a:t>
            </a:r>
            <a:endParaRPr lang="en-MY" sz="6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8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sp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49" y="165100"/>
            <a:ext cx="7512051" cy="655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99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sp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97" y="381000"/>
            <a:ext cx="8888003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8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Bridge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D:\MCA\3. Odd Semester 2020\S1\Advanced Software Engineering\Module 3\2. Design Patterns\Screenshots\sp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743200"/>
            <a:ext cx="8948874" cy="226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81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MCA\3. Odd Semester 2020\S1\Advanced Software Engineering\Module 3\2. Design Patterns\Screenshots\sp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6" y="2144713"/>
            <a:ext cx="8971224" cy="181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31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D:\MCA\3. Odd Semester 2020\S1\Advanced Software Engineering\Module 3\2. Design Patterns\Screenshots\sp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38200"/>
            <a:ext cx="8915863" cy="5154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6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:\MCA\3. Odd Semester 2020\S1\Advanced Software Engineering\Module 3\2. Design Patterns\Screenshots\sp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067800" cy="328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MCA\3. Odd Semester 2020\S1\Advanced Software Engineering\Module 3\2. Design Patterns\Screenshots\sp2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5419"/>
            <a:ext cx="9067800" cy="183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74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MCA\3. Odd Semester 2020\S1\Advanced Software Engineering\Module 3\2. Design Patterns\Screenshots\sp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9113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367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 descr="D:\MCA\3. Odd Semester 2020\S1\Advanced Software Engineering\Module 3\2. Design Patterns\Screenshots\sp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9" y="762000"/>
            <a:ext cx="8819861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41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D:\MCA\3. Odd Semester 2020\S1\Advanced Software Engineering\Module 3\2. Design Patterns\Screenshots\sp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71397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2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:\MCA\3. Odd Semester 2020\S1\Advanced Software Engineering\Module 3\2. Design Patterns\Screenshots\sp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4" y="609600"/>
            <a:ext cx="9031016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3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07909"/>
            <a:ext cx="8305800" cy="3949891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These design patterns are all about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and Object composition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Structural class patterns use inheritance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compose interfaces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Structural object-patterns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define ways to 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compose objects to obtain new functionality</a:t>
            </a:r>
            <a:endParaRPr lang="en-MY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D:\MCA\3. Odd Semester 2020\S1\Advanced Software Engineering\Module 3\2. Design Patterns\Screenshots\sp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42121"/>
            <a:ext cx="8863717" cy="444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63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CA\3. Odd Semester 2020\S1\Advanced Software Engineering\Module 3\2. Design Patterns\Screenshots\sp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70" y="152400"/>
            <a:ext cx="8538430" cy="65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847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Composite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2" name="Picture 2" descr="D:\MCA\3. Odd Semester 2020\S1\Advanced Software Engineering\Module 3\2. Design Patterns\Screenshots\sp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16043"/>
            <a:ext cx="8899525" cy="13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69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D:\MCA\3. Odd Semester 2020\S1\Advanced Software Engineering\Module 3\2. Design Patterns\Screenshots\sp2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09800"/>
            <a:ext cx="9144000" cy="186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01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:\MCA\3. Odd Semester 2020\S1\Advanced Software Engineering\Module 3\2. Design Patterns\Screenshots\sp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8366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89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:\MCA\3. Odd Semester 2020\S1\Advanced Software Engineering\Module 3\2. Design Patterns\Screenshots\sp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0512"/>
            <a:ext cx="9013009" cy="61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568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D:\MCA\3. Odd Semester 2020\S1\Advanced Software Engineering\Module 3\2. Design Patterns\Screenshots\sp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1" y="111125"/>
            <a:ext cx="8766289" cy="651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4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D:\MCA\3. Odd Semester 2020\S1\Advanced Software Engineering\Module 3\2. Design Patterns\Screenshots\sp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247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22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Decorator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MCA\3. Odd Semester 2020\S1\Advanced Software Engineering\Module 3\2. Design Patterns\Screenshots\sp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9102725" cy="22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69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sp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95400"/>
            <a:ext cx="9067800" cy="411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9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CA\3. Odd Semester 2020\S1\Advanced Software Engineering\Module 3\2. Design Patterns\Screenshots\s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522" y="945323"/>
            <a:ext cx="1518478" cy="51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CA\3. Odd Semester 2020\S1\Advanced Software Engineering\Module 3\2. Design Patterns\Screenshots\s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32296"/>
            <a:ext cx="3352800" cy="55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638800" y="1219200"/>
            <a:ext cx="6477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95342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sp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60111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886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sp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" y="457200"/>
            <a:ext cx="8869363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9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CA\3. Odd Semester 2020\S1\Advanced Software Engineering\Module 3\2. Design Patterns\Screenshots\sp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818225"/>
            <a:ext cx="8991600" cy="368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D:\MCA\3. Odd Semester 2020\S1\Advanced Software Engineering\Module 3\2. Design Patterns\Screenshots\sp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07562"/>
            <a:ext cx="6400800" cy="10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984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MCA\3. Odd Semester 2020\S1\Advanced Software Engineering\Module 3\2. Design Patterns\Screenshots\sp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" y="1600200"/>
            <a:ext cx="8992221" cy="284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43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sp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078"/>
            <a:ext cx="7391400" cy="68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46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Facade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 descr="D:\MCA\3. Odd Semester 2020\S1\Advanced Software Engineering\Module 3\2. Design Patterns\Screenshots\sp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3048000"/>
            <a:ext cx="9004300" cy="125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624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sp4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" y="1000125"/>
            <a:ext cx="9012238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320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:\MCA\3. Odd Semester 2020\S1\Advanced Software Engineering\Module 3\2. Design Patterns\Screenshots\sp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1" y="533400"/>
            <a:ext cx="8862919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011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D:\MCA\3. Odd Semester 2020\S1\Advanced Software Engineering\Module 3\2. Design Patterns\Screenshots\sp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" y="-3170"/>
            <a:ext cx="8602663" cy="35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MCA\3. Odd Semester 2020\S1\Advanced Software Engineering\Module 3\2. Design Patterns\Screenshots\sp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3509603"/>
            <a:ext cx="8201026" cy="334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473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sp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0" y="228600"/>
            <a:ext cx="8810820" cy="63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99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Class, 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Adapter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MCA\3. Odd Semester 2020\S1\Advanced Software Engineering\Module 3\2. Design Patterns\Screenshots\s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19400"/>
            <a:ext cx="8659813" cy="21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09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Flyweight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 descr="D:\MCA\3. Odd Semester 2020\S1\Advanced Software Engineering\Module 3\2. Design Patterns\Screenshots\sp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" y="3149600"/>
            <a:ext cx="9137514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645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CA\3. Odd Semester 2020\S1\Advanced Software Engineering\Module 3\2. Design Patterns\Screenshots\sp4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1929"/>
            <a:ext cx="8915400" cy="465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984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MCA\3. Odd Semester 2020\S1\Advanced Software Engineering\Module 3\2. Design Patterns\Screenshots\sp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" y="1524000"/>
            <a:ext cx="89940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05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MCA\3. Odd Semester 2020\S1\Advanced Software Engineering\Module 3\2. Design Patterns\Screenshots\sp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" y="762000"/>
            <a:ext cx="8840788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229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sp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49401"/>
            <a:ext cx="8915400" cy="476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490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sp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39" y="76200"/>
            <a:ext cx="7369661" cy="152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CA\3. Odd Semester 2020\S1\Advanced Software Engineering\Module 3\2. Design Patterns\Screenshots\sp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08" y="1524000"/>
            <a:ext cx="6912461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67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D:\MCA\3. Odd Semester 2020\S1\Advanced Software Engineering\Module 3\2. Design Patterns\Screenshots\sp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81000"/>
            <a:ext cx="897117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607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v"/>
            </a:pPr>
            <a:r>
              <a:rPr lang="en-MY" sz="300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Proxy</a:t>
            </a:r>
            <a:endParaRPr lang="en-MY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MY" sz="2200" b="1" dirty="0">
                <a:latin typeface="Times New Roman" pitchFamily="18" charset="0"/>
                <a:cs typeface="Times New Roman" pitchFamily="18" charset="0"/>
              </a:rPr>
              <a:t>Object Structural</a:t>
            </a:r>
            <a:endParaRPr lang="en-MY" sz="2200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MY" sz="2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D:\MCA\3. Odd Semester 2020\S1\Advanced Software Engineering\Module 3\2. Design Patterns\Screenshots\sp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905125"/>
            <a:ext cx="9002713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77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2. Design Patterns\Screenshots\sp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76394"/>
            <a:ext cx="8964267" cy="44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432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MCA\3. Odd Semester 2020\S1\Advanced Software Engineering\Module 3\2. Design Patterns\Screenshots\sp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00" y="228600"/>
            <a:ext cx="8688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:\MCA\3. Odd Semester 2020\S1\Advanced Software Engineering\Module 3\2. Design Patterns\Screenshots\sp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9041897" cy="367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44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D:\MCA\3. Odd Semester 2020\S1\Advanced Software Engineering\Module 3\2. Design Patterns\Screenshots\sp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" y="685800"/>
            <a:ext cx="9005523" cy="31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MCA\3. Odd Semester 2020\S1\Advanced Software Engineering\Module 3\2. Design Patterns\Screenshots\sp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04" y="3733800"/>
            <a:ext cx="8353796" cy="207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508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sp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50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9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:\MCA\3. Odd Semester 2020\S1\Advanced Software Engineering\Module 3\2. Design Patterns\Screenshots\sp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" y="1952405"/>
            <a:ext cx="8980488" cy="132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MCA\3. Odd Semester 2020\S1\Advanced Software Engineering\Module 3\2. Design Patterns\Screenshots\sp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1" y="3218372"/>
            <a:ext cx="9056689" cy="82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5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CA\3. Odd Semester 2020\S1\Advanced Software Engineering\Module 3\2. Design Patterns\Screenshots\sp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9" y="847725"/>
            <a:ext cx="8985131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:\MCA\3. Odd Semester 2020\S1\Advanced Software Engineering\Module 3\2. Design Patterns\Screenshots\sp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045576" cy="13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63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CA\3. Odd Semester 2020\S1\Advanced Software Engineering\Module 3\2. Design Patterns\Screenshots\sp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6" y="110838"/>
            <a:ext cx="8156426" cy="344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D:\MCA\3. Odd Semester 2020\S1\Advanced Software Engineering\Module 3\2. Design Patterns\Screenshots\sp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35" y="3412495"/>
            <a:ext cx="8156427" cy="33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MCA\3. Odd Semester 2020\S1\Advanced Software Engineering\Module 3\2. Design Patterns\Screenshots\sp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952879"/>
            <a:ext cx="8921750" cy="46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29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ustom 6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0066F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622</TotalTime>
  <Words>54</Words>
  <Application>Microsoft Office PowerPoint</Application>
  <PresentationFormat>On-screen Show (4:3)</PresentationFormat>
  <Paragraphs>18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Concourse</vt:lpstr>
      <vt:lpstr>PowerPoint Presentation</vt:lpstr>
      <vt:lpstr>PowerPoint Presentation</vt:lpstr>
      <vt:lpstr>PowerPoint Presentation</vt:lpstr>
      <vt:lpstr>Adapter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Bridge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Decorator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Facade</vt:lpstr>
      <vt:lpstr>PowerPoint Presentation</vt:lpstr>
      <vt:lpstr>PowerPoint Presentation</vt:lpstr>
      <vt:lpstr>PowerPoint Presentation</vt:lpstr>
      <vt:lpstr>PowerPoint Presentation</vt:lpstr>
      <vt:lpstr>Flyweight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Proxy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SHEHIN</dc:creator>
  <cp:lastModifiedBy>Unknown User</cp:lastModifiedBy>
  <cp:revision>91</cp:revision>
  <dcterms:created xsi:type="dcterms:W3CDTF">2006-08-16T00:00:00Z</dcterms:created>
  <dcterms:modified xsi:type="dcterms:W3CDTF">2021-03-12T06:23:22Z</dcterms:modified>
</cp:coreProperties>
</file>