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2" r:id="rId45"/>
    <p:sldId id="300" r:id="rId46"/>
    <p:sldId id="301" r:id="rId47"/>
    <p:sldId id="303" r:id="rId48"/>
    <p:sldId id="304" r:id="rId49"/>
    <p:sldId id="307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  <p:sldId id="322" r:id="rId65"/>
    <p:sldId id="323" r:id="rId66"/>
    <p:sldId id="324" r:id="rId67"/>
    <p:sldId id="32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" Type="http://schemas.openxmlformats.org/officeDocument/2006/relationships/slide" Target="slides/slide6.xml" /><Relationship Id="rId71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 /><Relationship Id="rId2" Type="http://schemas.openxmlformats.org/officeDocument/2006/relationships/image" Target="../media/image58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 /><Relationship Id="rId2" Type="http://schemas.openxmlformats.org/officeDocument/2006/relationships/image" Target="../media/image73.png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 /><Relationship Id="rId2" Type="http://schemas.openxmlformats.org/officeDocument/2006/relationships/image" Target="../media/image77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/>
        </p:nvSpPr>
        <p:spPr>
          <a:xfrm>
            <a:off x="1524000" y="1752600"/>
            <a:ext cx="6400800" cy="1752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6000" b="1" dirty="0">
                <a:latin typeface="Times New Roman" pitchFamily="18" charset="0"/>
                <a:cs typeface="Times New Roman" pitchFamily="18" charset="0"/>
              </a:rPr>
              <a:t>Behavioral Patterns</a:t>
            </a:r>
            <a:endParaRPr lang="en-MY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New folder\bp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4" y="304800"/>
            <a:ext cx="8907246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2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Command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MCA\3. Odd Semester 2020\S1\Advanced Software Engineering\Module 3\2. Design Patterns\Screenshots\New folder\bp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24951" cy="22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3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New folder\bp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" y="228600"/>
            <a:ext cx="9046074" cy="22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MCA\3. Odd Semester 2020\S1\Advanced Software Engineering\Module 3\2. Design Patterns\Screenshots\New folder\bp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743200"/>
            <a:ext cx="8831262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86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2. Design Patterns\Screenshots\New folder\bp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07463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MCA\3. Odd Semester 2020\S1\Advanced Software Engineering\Module 3\2. Design Patterns\Screenshots\New folder\bp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2724150"/>
            <a:ext cx="8878888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88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CA\3. Odd Semester 2020\S1\Advanced Software Engineering\Module 3\2. Design Patterns\Screenshots\New folder\bp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" y="914400"/>
            <a:ext cx="88979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6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MCA\3. Odd Semester 2020\S1\Advanced Software Engineering\Module 3\2. Design Patterns\Screenshots\New folder\bp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1081227"/>
            <a:ext cx="9069388" cy="455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1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3\2. Design Patterns\Screenshots\New folder\bp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708"/>
            <a:ext cx="8686800" cy="647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7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Interpreter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Class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New folder\bp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053848"/>
            <a:ext cx="8928100" cy="12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8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New folder\bp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875"/>
            <a:ext cx="8859838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0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783638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3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960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Behavioral patterns are concerned with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algorithms and the assignment of responsibilities between objects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Behavioral patterns describe not just patterns of objects or classesbut also the patterns of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 between them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Behavioral class patterns use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inheritance to distribute behavior between classes</a:t>
            </a:r>
          </a:p>
          <a:p>
            <a:pPr algn="just">
              <a:lnSpc>
                <a:spcPct val="20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Behavioral object patterns use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 composition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rather than inheritance</a:t>
            </a:r>
          </a:p>
        </p:txBody>
      </p:sp>
    </p:spTree>
    <p:extLst>
      <p:ext uri="{BB962C8B-B14F-4D97-AF65-F5344CB8AC3E}">
        <p14:creationId xmlns:p14="http://schemas.microsoft.com/office/powerpoint/2010/main" val="6872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3" y="152400"/>
            <a:ext cx="8467587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New folder\bp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5" y="304800"/>
            <a:ext cx="88616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3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New folder\bp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052"/>
            <a:ext cx="8153400" cy="66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0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MCA\3. Odd Semester 2020\S1\Advanced Software Engineering\Module 3\2. Design Patterns\Screenshots\New folder\bp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95" y="57150"/>
            <a:ext cx="7309305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3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Iterator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D:\MCA\3. Odd Semester 2020\S1\Advanced Software Engineering\Module 3\2. Design Patterns\Screenshots\New folder\bp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094787" cy="230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86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2. Design Patterns\Screenshots\New folder\bp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104775"/>
            <a:ext cx="8907463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MCA\3. Odd Semester 2020\S1\Advanced Software Engineering\Module 3\2. Design Patterns\Screenshots\New folder\bp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4876800"/>
            <a:ext cx="8831263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D:\MCA\3. Odd Semester 2020\S1\Advanced Software Engineering\Module 3\2. Design Patterns\Screenshots\New folder\bp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213"/>
            <a:ext cx="8993299" cy="4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MCA\3. Odd Semester 2020\S1\Advanced Software Engineering\Module 3\2. Design Patterns\Screenshots\New folder\bp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15401" cy="461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02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New folder\bp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" y="533400"/>
            <a:ext cx="8865997" cy="587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85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Mediator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D:\MCA\3. Odd Semester 2020\S1\Advanced Software Engineering\Module 3\2. Design Patterns\Screenshots\New folder\bp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3143327"/>
            <a:ext cx="9020176" cy="15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CA\3. Odd Semester 2020\S1\Advanced Software Engineering\Module 3\2. Design Patterns\Screenshots\s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22" y="945323"/>
            <a:ext cx="1518478" cy="51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8800" y="1219200"/>
            <a:ext cx="6477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26" name="Picture 2" descr="D:\MCA\3. Odd Semester 2020\S1\Advanced Software Engineering\Module 3\2. Design Patterns\Screenshots\New folder\b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1"/>
            <a:ext cx="4771827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2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MCA\3. Odd Semester 2020\S1\Advanced Software Engineering\Module 3\2. Design Patterns\Screenshots\New folder\bp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599"/>
            <a:ext cx="7467600" cy="643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43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MCA\3. Odd Semester 2020\S1\Advanced Software Engineering\Module 3\2. Design Patterns\Screenshots\New folder\bp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861891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7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MCA\3. Odd Semester 2020\S1\Advanced Software Engineering\Module 3\2. Design Patterns\Screenshots\New folder\bp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3" y="152400"/>
            <a:ext cx="8597447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41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MCA\3. Odd Semester 2020\S1\Advanced Software Engineering\Module 3\2. Design Patterns\Screenshots\New folder\bp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898418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97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MCA\3. Odd Semester 2020\S1\Advanced Software Engineering\Module 3\2. Design Patterns\Screenshots\New folder\bp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67800" cy="429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16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MCA\3. Odd Semester 2020\S1\Advanced Software Engineering\Module 3\2. Design Patterns\Screenshots\New folder\bp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204"/>
            <a:ext cx="7543800" cy="666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14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Memento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D:\MCA\3. Odd Semester 2020\S1\Advanced Software Engineering\Module 3\2. Design Patterns\Screenshots\New folder\bp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2743200"/>
            <a:ext cx="8958263" cy="21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8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New folder\bp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7" y="533400"/>
            <a:ext cx="892241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07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" y="1447800"/>
            <a:ext cx="9021558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50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76163" cy="313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MCA\3. Odd Semester 2020\S1\Advanced Software Engineering\Module 3\2. Design Patterns\Screenshots\New folder\bp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18077"/>
            <a:ext cx="9144000" cy="30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9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Chain of Responsibility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MCA\3. Odd Semester 2020\S1\Advanced Software Engineering\Module 3\2. Design Patterns\Screenshots\New folder\b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048000"/>
            <a:ext cx="8826500" cy="149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0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New folder\bp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4127"/>
            <a:ext cx="8812747" cy="60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58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New folder\bp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14" y="152400"/>
            <a:ext cx="7928486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05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Observer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New folder\bp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2743200"/>
            <a:ext cx="8923338" cy="220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12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0342"/>
            <a:ext cx="9050338" cy="576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83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96361" cy="291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MCA\3. Odd Semester 2020\S1\Advanced Software Engineering\Module 3\2. Design Patterns\Screenshots\New folder\bp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3574"/>
            <a:ext cx="9067834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16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New folder\bp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" y="304800"/>
            <a:ext cx="9033718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50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New folder\bp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280839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31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State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New folder\bp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051925" cy="23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4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485"/>
            <a:ext cx="9107859" cy="413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73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" y="1095374"/>
            <a:ext cx="9088506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2. Design Patterns\Screenshots\New folder\b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361950"/>
            <a:ext cx="890746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CA\3. Odd Semester 2020\S1\Advanced Software Engineering\Module 3\2. Design Patterns\Screenshots\New folder\bp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2971800"/>
            <a:ext cx="890746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51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New folder\bp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7818"/>
            <a:ext cx="8941388" cy="34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MCA\3. Odd Semester 2020\S1\Advanced Software Engineering\Module 3\2. Design Patterns\Screenshots\New folder\bp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281543"/>
            <a:ext cx="8385175" cy="105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3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New folder\bp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1504"/>
            <a:ext cx="7848600" cy="66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61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Strategy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CA\3. Odd Semester 2020\S1\Advanced Software Engineering\Module 3\2. Design Patterns\Screenshots\New folder\bp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6320"/>
            <a:ext cx="9144000" cy="22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93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67578" cy="434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64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067728" cy="275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65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New folder\bp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" y="1143000"/>
            <a:ext cx="9158288" cy="43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825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2. Design Patterns\Screenshots\New folder\bp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"/>
            <a:ext cx="775919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846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Method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Class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New folder\bp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097963" cy="14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40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91610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63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071"/>
            <a:ext cx="9067800" cy="38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5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New folder\b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6750"/>
            <a:ext cx="8915400" cy="641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19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New folder\bp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71525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37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Visitor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MCA\3. Odd Semester 2020\S1\Advanced Software Engineering\Module 3\2. Design Patterns\Screenshots\New folder\bp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1501"/>
            <a:ext cx="9070975" cy="15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65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MCA\3. Odd Semester 2020\S1\Advanced Software Engineering\Module 3\2. Design Patterns\Screenshots\New folder\bp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5524500"/>
            <a:ext cx="8897937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MCA\3. Odd Semester 2020\S1\Advanced Software Engineering\Module 3\2. Design Patterns\Screenshots\New folder\bp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381000"/>
            <a:ext cx="8916987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79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3\2. Design Patterns\Screenshots\New folder\bp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7675"/>
            <a:ext cx="885031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MCA\3. Odd Semester 2020\S1\Advanced Software Engineering\Module 3\2. Design Patterns\Screenshots\New folder\bp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697913" cy="40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03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New folder\bp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102"/>
            <a:ext cx="9096375" cy="54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99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2. Design Patterns\Screenshots\New folder\bp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" y="0"/>
            <a:ext cx="88912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33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CA\3. Odd Semester 2020\S1\Advanced Software Engineering\Module 3\2. Design Patterns\Screenshots\New folder\bp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6248"/>
            <a:ext cx="7586805" cy="441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MCA\3. Odd Semester 2020\S1\Advanced Software Engineering\Module 3\2. Design Patterns\Screenshots\New folder\bp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4497724"/>
            <a:ext cx="7253288" cy="2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68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New folder\bp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4" y="0"/>
            <a:ext cx="7822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7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New folder\b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" y="533400"/>
            <a:ext cx="8996525" cy="558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New folder\bp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" y="76200"/>
            <a:ext cx="903400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MCA\3. Odd Semester 2020\S1\Advanced Software Engineering\Module 3\2. Design Patterns\Screenshots\New folder\bp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364413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New folder\bp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399"/>
            <a:ext cx="7788802" cy="24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MCA\3. Odd Semester 2020\S1\Advanced Software Engineering\Module 3\2. Design Patterns\Screenshots\New folder\bp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9372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9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ustom 7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CC339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963</TotalTime>
  <Words>87</Words>
  <Application>Microsoft Office PowerPoint</Application>
  <PresentationFormat>On-screen Show (4:3)</PresentationFormat>
  <Paragraphs>27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Concourse</vt:lpstr>
      <vt:lpstr>PowerPoint Presentation</vt:lpstr>
      <vt:lpstr>PowerPoint Presentation</vt:lpstr>
      <vt:lpstr>PowerPoint Presentation</vt:lpstr>
      <vt:lpstr>Chain of Responsibility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</vt:lpstr>
      <vt:lpstr>PowerPoint Presentation</vt:lpstr>
      <vt:lpstr>PowerPoint Presentation</vt:lpstr>
      <vt:lpstr>PowerPoint Presentation</vt:lpstr>
      <vt:lpstr>PowerPoint Presentation</vt:lpstr>
      <vt:lpstr>Mediator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Observer</vt:lpstr>
      <vt:lpstr>PowerPoint Presentation</vt:lpstr>
      <vt:lpstr>PowerPoint Presentation</vt:lpstr>
      <vt:lpstr>PowerPoint Presentation</vt:lpstr>
      <vt:lpstr>PowerPoint Presentation</vt:lpstr>
      <vt:lpstr>State</vt:lpstr>
      <vt:lpstr>PowerPoint Presentation</vt:lpstr>
      <vt:lpstr>PowerPoint Presentation</vt:lpstr>
      <vt:lpstr>PowerPoint Presentation</vt:lpstr>
      <vt:lpstr>PowerPoint Presentation</vt:lpstr>
      <vt:lpstr>Strategy</vt:lpstr>
      <vt:lpstr>PowerPoint Presentation</vt:lpstr>
      <vt:lpstr>PowerPoint Presentation</vt:lpstr>
      <vt:lpstr>PowerPoint Presentation</vt:lpstr>
      <vt:lpstr>PowerPoint Presentation</vt:lpstr>
      <vt:lpstr>Template Method</vt:lpstr>
      <vt:lpstr>PowerPoint Presentation</vt:lpstr>
      <vt:lpstr>PowerPoint Presentation</vt:lpstr>
      <vt:lpstr>PowerPoint Presentation</vt:lpstr>
      <vt:lpstr>Visitor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Unknown User</cp:lastModifiedBy>
  <cp:revision>145</cp:revision>
  <dcterms:created xsi:type="dcterms:W3CDTF">2006-08-16T00:00:00Z</dcterms:created>
  <dcterms:modified xsi:type="dcterms:W3CDTF">2021-03-12T06:23:47Z</dcterms:modified>
</cp:coreProperties>
</file>