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1295400" y="1752600"/>
            <a:ext cx="6400800" cy="1752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8000" b="1" dirty="0">
                <a:latin typeface="Times New Roman" pitchFamily="18" charset="0"/>
                <a:cs typeface="Times New Roman" pitchFamily="18" charset="0"/>
              </a:rPr>
              <a:t>Concept of Anti-patterns</a:t>
            </a:r>
            <a:endParaRPr lang="en-MY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2. Design Patterns\Patterns-and-Anti-Patter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4234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unnam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8100" y="59436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img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408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8100" y="6172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im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408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8100" y="6172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AntiPatterns, like their design pattern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counterparts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define an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industry vocabulary for the common defective processes and implementations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within organizations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higher-level vocabulary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simplifies communication between software practitioners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and enables concise description of higher-level concepts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Describes a commonly occurring solution to a problem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that generates decidedly negative consequences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AntiPattern may be the result of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manager or developer not knowing any better, not having sufficient knowledge or experience in solving a particular type of problem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or having applied a perfectly good pattern in the wrong context</a:t>
            </a:r>
          </a:p>
        </p:txBody>
      </p:sp>
    </p:spTree>
    <p:extLst>
      <p:ext uri="{BB962C8B-B14F-4D97-AF65-F5344CB8AC3E}">
        <p14:creationId xmlns:p14="http://schemas.microsoft.com/office/powerpoint/2010/main" val="181718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47928"/>
            <a:ext cx="8915400" cy="54528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Recognizing recurring problems in the software industry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 a detailed remedy for the most common predicaments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Highlight the most common problems that face the software industry and provide the tools to enable you to recognize these problems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and to determine their underlying causes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Implementing productive solutions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 the developing of applications, the designing of software systems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 management of software projects</a:t>
            </a:r>
          </a:p>
        </p:txBody>
      </p:sp>
    </p:spTree>
    <p:extLst>
      <p:ext uri="{BB962C8B-B14F-4D97-AF65-F5344CB8AC3E}">
        <p14:creationId xmlns:p14="http://schemas.microsoft.com/office/powerpoint/2010/main" val="30459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65237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key goal of development AntiPatterns is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useful forms of software refactoring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refactoring is a form of code modification, used to improve the software structure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in support of subsequent extension and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long-term maintenance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MY" sz="30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Development AntiPatterns</a:t>
            </a:r>
            <a:endParaRPr lang="en-MY" sz="3000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477043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Architecture AntiPatterns focus on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system-level and enterprise-level structure of applications and components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q"/>
            </a:pPr>
            <a:r>
              <a:rPr lang="en-MY" sz="30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Architecture AntiPatterns</a:t>
            </a:r>
            <a:endParaRPr lang="en-MY" sz="3000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CA\3. Odd Semester 2020\S1\Advanced Software Engineering\Module 3\2. Design Patterns\arc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29000"/>
            <a:ext cx="145142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1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the modern engineering profession, more than half of the job involves human communication and resolving people issues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management AntiPatterns identify some of the key scenarios in which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these issues are destructive to software processes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MY" sz="30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Project Management AntiPatterns</a:t>
            </a:r>
            <a:endParaRPr lang="en-MY" sz="3000" u="sng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3\2. Design Patterns\ma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1905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1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ustom 8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8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991</TotalTime>
  <Words>251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Development AntiPatterns</vt:lpstr>
      <vt:lpstr>Project Management AntiPatterns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Unknown User</cp:lastModifiedBy>
  <cp:revision>162</cp:revision>
  <dcterms:created xsi:type="dcterms:W3CDTF">2006-08-16T00:00:00Z</dcterms:created>
  <dcterms:modified xsi:type="dcterms:W3CDTF">2021-03-12T06:24:12Z</dcterms:modified>
</cp:coreProperties>
</file>