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448435" y="1639570"/>
            <a:ext cx="2519680" cy="575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1448435" y="1939290"/>
            <a:ext cx="251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4" idx="2"/>
          </p:cNvCxnSpPr>
          <p:nvPr/>
        </p:nvCxnSpPr>
        <p:spPr>
          <a:xfrm flipV="1">
            <a:off x="2708275" y="1927225"/>
            <a:ext cx="0" cy="287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626235" y="1939290"/>
            <a:ext cx="906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prototype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49070" y="3635375"/>
            <a:ext cx="2519680" cy="575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447165" y="3931285"/>
            <a:ext cx="251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708275" y="3925570"/>
            <a:ext cx="0" cy="287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626870" y="3931285"/>
            <a:ext cx="906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prototype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33295" y="1663700"/>
            <a:ext cx="949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SuperType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296795" y="3655695"/>
            <a:ext cx="8045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SubType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47800" y="4747260"/>
            <a:ext cx="2519680" cy="854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2708910" y="5031105"/>
            <a:ext cx="0" cy="287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553845" y="5292725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subproperty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315845" y="4755515"/>
            <a:ext cx="7854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instance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447800" y="5031105"/>
            <a:ext cx="251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449070" y="5318760"/>
            <a:ext cx="251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7" idx="2"/>
          </p:cNvCxnSpPr>
          <p:nvPr/>
        </p:nvCxnSpPr>
        <p:spPr>
          <a:xfrm flipH="1" flipV="1">
            <a:off x="2707005" y="5296535"/>
            <a:ext cx="635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526540" y="5033010"/>
            <a:ext cx="1105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[[Prototype]]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077845" y="5325745"/>
            <a:ext cx="5175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false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35320" y="1431925"/>
            <a:ext cx="2807335" cy="1014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7139305" y="1800225"/>
            <a:ext cx="0" cy="6464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735320" y="1802765"/>
            <a:ext cx="2807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752465" y="2129790"/>
            <a:ext cx="2773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6282055" y="1499870"/>
            <a:ext cx="17138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SuperType Prototype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43575" y="1829435"/>
            <a:ext cx="10166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constructor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45480" y="2146300"/>
            <a:ext cx="12439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getSuperValue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350125" y="2146300"/>
            <a:ext cx="8896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(function)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735320" y="3686175"/>
            <a:ext cx="2807335" cy="13449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5743575" y="4039870"/>
            <a:ext cx="28073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40" idx="2"/>
          </p:cNvCxnSpPr>
          <p:nvPr/>
        </p:nvCxnSpPr>
        <p:spPr>
          <a:xfrm>
            <a:off x="7138670" y="4044315"/>
            <a:ext cx="635" cy="986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752465" y="4367530"/>
            <a:ext cx="2773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81420" y="3731260"/>
            <a:ext cx="15690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SubType Prototype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5752465" y="4697730"/>
            <a:ext cx="2773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5735320" y="4067175"/>
            <a:ext cx="11055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[[Prototype]]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748020" y="4399915"/>
            <a:ext cx="9061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prototype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742940" y="4725035"/>
            <a:ext cx="109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getSubValue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536180" y="4399915"/>
            <a:ext cx="5175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true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350125" y="4722495"/>
            <a:ext cx="8896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(function)</a:t>
            </a:r>
            <a:endParaRPr lang="en-US" altLang="zh-CN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7757160" y="193929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3" name="肘形连接符 52"/>
          <p:cNvCxnSpPr/>
          <p:nvPr/>
        </p:nvCxnSpPr>
        <p:spPr>
          <a:xfrm flipH="1" flipV="1">
            <a:off x="2700020" y="963295"/>
            <a:ext cx="5132705" cy="1014095"/>
          </a:xfrm>
          <a:prstGeom prst="bentConnector3">
            <a:avLst>
              <a:gd name="adj1" fmla="val -176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endCxn id="4" idx="0"/>
          </p:cNvCxnSpPr>
          <p:nvPr/>
        </p:nvCxnSpPr>
        <p:spPr>
          <a:xfrm>
            <a:off x="2708275" y="971550"/>
            <a:ext cx="0" cy="668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3298825" y="513715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肘形连接符 56"/>
          <p:cNvCxnSpPr/>
          <p:nvPr/>
        </p:nvCxnSpPr>
        <p:spPr>
          <a:xfrm flipV="1">
            <a:off x="3374390" y="3863340"/>
            <a:ext cx="2319020" cy="131191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V="1">
            <a:off x="3341370" y="4074795"/>
            <a:ext cx="1185545" cy="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298825" y="403987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7757160" y="416115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肘形连接符 63"/>
          <p:cNvCxnSpPr>
            <a:stCxn id="62" idx="6"/>
          </p:cNvCxnSpPr>
          <p:nvPr/>
        </p:nvCxnSpPr>
        <p:spPr>
          <a:xfrm flipH="1" flipV="1">
            <a:off x="4881880" y="3018155"/>
            <a:ext cx="2950845" cy="1181100"/>
          </a:xfrm>
          <a:prstGeom prst="bentConnector3">
            <a:avLst>
              <a:gd name="adj1" fmla="val -418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4881880" y="1597025"/>
            <a:ext cx="0" cy="1420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4881880" y="1597025"/>
            <a:ext cx="828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69" idx="6"/>
          </p:cNvCxnSpPr>
          <p:nvPr/>
        </p:nvCxnSpPr>
        <p:spPr>
          <a:xfrm flipV="1">
            <a:off x="3416935" y="2069465"/>
            <a:ext cx="1464945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3341370" y="203327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201420" y="763905"/>
            <a:ext cx="2132965" cy="588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2" idx="1"/>
            <a:endCxn id="2" idx="3"/>
          </p:cNvCxnSpPr>
          <p:nvPr/>
        </p:nvCxnSpPr>
        <p:spPr>
          <a:xfrm>
            <a:off x="1201420" y="1058545"/>
            <a:ext cx="2132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2259965" y="1066800"/>
            <a:ext cx="3175" cy="27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965960" y="782955"/>
            <a:ext cx="590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Object</a:t>
            </a:r>
            <a:endParaRPr lang="en-US" altLang="zh-CN" sz="1200"/>
          </a:p>
        </p:txBody>
      </p:sp>
      <p:sp>
        <p:nvSpPr>
          <p:cNvPr id="7" name="文本框 6"/>
          <p:cNvSpPr txBox="1"/>
          <p:nvPr/>
        </p:nvSpPr>
        <p:spPr>
          <a:xfrm>
            <a:off x="1374775" y="1058545"/>
            <a:ext cx="7994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prototype</a:t>
            </a:r>
            <a:endParaRPr lang="en-US" altLang="zh-CN" sz="1200"/>
          </a:p>
        </p:txBody>
      </p:sp>
      <p:sp>
        <p:nvSpPr>
          <p:cNvPr id="44" name="矩形 43"/>
          <p:cNvSpPr/>
          <p:nvPr/>
        </p:nvSpPr>
        <p:spPr>
          <a:xfrm>
            <a:off x="5073015" y="782955"/>
            <a:ext cx="3289935" cy="2308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5077460" y="1109980"/>
            <a:ext cx="328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087620" y="1416685"/>
            <a:ext cx="328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090795" y="1764665"/>
            <a:ext cx="328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095875" y="2094865"/>
            <a:ext cx="328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090795" y="2424430"/>
            <a:ext cx="328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096510" y="2746375"/>
            <a:ext cx="32810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4" idx="0"/>
            <a:endCxn id="44" idx="2"/>
          </p:cNvCxnSpPr>
          <p:nvPr/>
        </p:nvCxnSpPr>
        <p:spPr>
          <a:xfrm>
            <a:off x="6718300" y="782955"/>
            <a:ext cx="0" cy="230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086350" y="798830"/>
            <a:ext cx="8312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construtor</a:t>
            </a:r>
            <a:endParaRPr lang="en-US" altLang="zh-CN" sz="1200"/>
          </a:p>
        </p:txBody>
      </p:sp>
      <p:sp>
        <p:nvSpPr>
          <p:cNvPr id="53" name="文本框 52"/>
          <p:cNvSpPr txBox="1"/>
          <p:nvPr/>
        </p:nvSpPr>
        <p:spPr>
          <a:xfrm>
            <a:off x="5087620" y="1123315"/>
            <a:ext cx="12249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hasOwnProperty</a:t>
            </a:r>
            <a:endParaRPr lang="en-US" altLang="zh-CN" sz="1200"/>
          </a:p>
        </p:txBody>
      </p:sp>
      <p:sp>
        <p:nvSpPr>
          <p:cNvPr id="54" name="文本框 53"/>
          <p:cNvSpPr txBox="1"/>
          <p:nvPr/>
        </p:nvSpPr>
        <p:spPr>
          <a:xfrm>
            <a:off x="5087620" y="1452245"/>
            <a:ext cx="10401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isPrototypeOf</a:t>
            </a:r>
            <a:endParaRPr lang="en-US" altLang="zh-CN" sz="1200"/>
          </a:p>
        </p:txBody>
      </p:sp>
      <p:sp>
        <p:nvSpPr>
          <p:cNvPr id="55" name="文本框 54"/>
          <p:cNvSpPr txBox="1"/>
          <p:nvPr/>
        </p:nvSpPr>
        <p:spPr>
          <a:xfrm>
            <a:off x="5090795" y="1789430"/>
            <a:ext cx="15665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propertyIsEnumerable</a:t>
            </a:r>
            <a:endParaRPr lang="en-US" altLang="zh-CN" sz="1200"/>
          </a:p>
        </p:txBody>
      </p:sp>
      <p:sp>
        <p:nvSpPr>
          <p:cNvPr id="56" name="文本框 55"/>
          <p:cNvSpPr txBox="1"/>
          <p:nvPr/>
        </p:nvSpPr>
        <p:spPr>
          <a:xfrm>
            <a:off x="5087620" y="2122170"/>
            <a:ext cx="10642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toLocaleString</a:t>
            </a:r>
            <a:endParaRPr lang="en-US" altLang="zh-CN" sz="1200"/>
          </a:p>
        </p:txBody>
      </p:sp>
      <p:sp>
        <p:nvSpPr>
          <p:cNvPr id="57" name="文本框 56"/>
          <p:cNvSpPr txBox="1"/>
          <p:nvPr/>
        </p:nvSpPr>
        <p:spPr>
          <a:xfrm>
            <a:off x="5096510" y="2451100"/>
            <a:ext cx="6731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toString</a:t>
            </a:r>
            <a:endParaRPr lang="en-US" altLang="zh-CN" sz="1200"/>
          </a:p>
        </p:txBody>
      </p:sp>
      <p:sp>
        <p:nvSpPr>
          <p:cNvPr id="58" name="文本框 57"/>
          <p:cNvSpPr txBox="1"/>
          <p:nvPr/>
        </p:nvSpPr>
        <p:spPr>
          <a:xfrm>
            <a:off x="5104765" y="2773045"/>
            <a:ext cx="659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valueOf</a:t>
            </a:r>
            <a:endParaRPr lang="en-US" altLang="zh-CN" sz="1200"/>
          </a:p>
        </p:txBody>
      </p:sp>
      <p:sp>
        <p:nvSpPr>
          <p:cNvPr id="59" name="文本框 58"/>
          <p:cNvSpPr txBox="1"/>
          <p:nvPr/>
        </p:nvSpPr>
        <p:spPr>
          <a:xfrm>
            <a:off x="7153910" y="11322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60" name="文本框 59"/>
          <p:cNvSpPr txBox="1"/>
          <p:nvPr/>
        </p:nvSpPr>
        <p:spPr>
          <a:xfrm>
            <a:off x="7153910" y="145224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61" name="文本框 60"/>
          <p:cNvSpPr txBox="1"/>
          <p:nvPr/>
        </p:nvSpPr>
        <p:spPr>
          <a:xfrm>
            <a:off x="7153910" y="179260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62" name="文本框 61"/>
          <p:cNvSpPr txBox="1"/>
          <p:nvPr/>
        </p:nvSpPr>
        <p:spPr>
          <a:xfrm>
            <a:off x="7153910" y="214884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63" name="文本框 62"/>
          <p:cNvSpPr txBox="1"/>
          <p:nvPr/>
        </p:nvSpPr>
        <p:spPr>
          <a:xfrm>
            <a:off x="7153910" y="2451100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64" name="文本框 63"/>
          <p:cNvSpPr txBox="1"/>
          <p:nvPr/>
        </p:nvSpPr>
        <p:spPr>
          <a:xfrm>
            <a:off x="7153910" y="2773045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103" name="矩形 102"/>
          <p:cNvSpPr/>
          <p:nvPr/>
        </p:nvSpPr>
        <p:spPr>
          <a:xfrm>
            <a:off x="5363845" y="487680"/>
            <a:ext cx="2663190" cy="2908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083935" y="495300"/>
            <a:ext cx="1240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Object Prototype</a:t>
            </a:r>
            <a:endParaRPr lang="en-US" altLang="zh-CN" sz="1200"/>
          </a:p>
        </p:txBody>
      </p:sp>
      <p:sp>
        <p:nvSpPr>
          <p:cNvPr id="105" name="矩形 104"/>
          <p:cNvSpPr/>
          <p:nvPr/>
        </p:nvSpPr>
        <p:spPr>
          <a:xfrm>
            <a:off x="1201420" y="3629660"/>
            <a:ext cx="2132965" cy="588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6" name="直接连接符 105"/>
          <p:cNvCxnSpPr>
            <a:stCxn id="105" idx="1"/>
            <a:endCxn id="105" idx="3"/>
          </p:cNvCxnSpPr>
          <p:nvPr/>
        </p:nvCxnSpPr>
        <p:spPr>
          <a:xfrm>
            <a:off x="1201420" y="3924300"/>
            <a:ext cx="2132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/>
          <p:cNvSpPr txBox="1"/>
          <p:nvPr/>
        </p:nvSpPr>
        <p:spPr>
          <a:xfrm>
            <a:off x="1851025" y="3648710"/>
            <a:ext cx="8337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SuperType</a:t>
            </a:r>
            <a:endParaRPr lang="en-US" altLang="zh-CN" sz="1200"/>
          </a:p>
        </p:txBody>
      </p:sp>
      <p:sp>
        <p:nvSpPr>
          <p:cNvPr id="108" name="文本框 107"/>
          <p:cNvSpPr txBox="1"/>
          <p:nvPr/>
        </p:nvSpPr>
        <p:spPr>
          <a:xfrm>
            <a:off x="1374775" y="3924300"/>
            <a:ext cx="7994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prototype</a:t>
            </a:r>
            <a:endParaRPr lang="en-US" altLang="zh-CN" sz="1200"/>
          </a:p>
        </p:txBody>
      </p:sp>
      <p:cxnSp>
        <p:nvCxnSpPr>
          <p:cNvPr id="109" name="直接连接符 108"/>
          <p:cNvCxnSpPr/>
          <p:nvPr/>
        </p:nvCxnSpPr>
        <p:spPr>
          <a:xfrm flipH="1" flipV="1">
            <a:off x="2266315" y="3937635"/>
            <a:ext cx="3175" cy="27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1178560" y="5247640"/>
            <a:ext cx="2132965" cy="588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直接连接符 110"/>
          <p:cNvCxnSpPr/>
          <p:nvPr/>
        </p:nvCxnSpPr>
        <p:spPr>
          <a:xfrm>
            <a:off x="1178560" y="5532120"/>
            <a:ext cx="2132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1351915" y="5542280"/>
            <a:ext cx="7994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prototype</a:t>
            </a:r>
            <a:endParaRPr lang="en-US" altLang="zh-CN" sz="1200"/>
          </a:p>
        </p:txBody>
      </p:sp>
      <p:cxnSp>
        <p:nvCxnSpPr>
          <p:cNvPr id="113" name="直接连接符 112"/>
          <p:cNvCxnSpPr/>
          <p:nvPr/>
        </p:nvCxnSpPr>
        <p:spPr>
          <a:xfrm flipH="1" flipV="1">
            <a:off x="2243455" y="5546725"/>
            <a:ext cx="3175" cy="27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/>
        </p:nvSpPr>
        <p:spPr>
          <a:xfrm>
            <a:off x="1881505" y="5256530"/>
            <a:ext cx="7048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SubType</a:t>
            </a:r>
            <a:endParaRPr lang="en-US" altLang="zh-CN" sz="1200"/>
          </a:p>
        </p:txBody>
      </p:sp>
      <p:sp>
        <p:nvSpPr>
          <p:cNvPr id="115" name="矩形 114"/>
          <p:cNvSpPr/>
          <p:nvPr/>
        </p:nvSpPr>
        <p:spPr>
          <a:xfrm>
            <a:off x="1189990" y="5937250"/>
            <a:ext cx="2132965" cy="8794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6" name="文本框 115"/>
          <p:cNvSpPr txBox="1"/>
          <p:nvPr/>
        </p:nvSpPr>
        <p:spPr>
          <a:xfrm>
            <a:off x="1228090" y="6256655"/>
            <a:ext cx="9874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[[prototype]]</a:t>
            </a:r>
            <a:endParaRPr lang="en-US" altLang="zh-CN" sz="1200"/>
          </a:p>
        </p:txBody>
      </p:sp>
      <p:sp>
        <p:nvSpPr>
          <p:cNvPr id="117" name="文本框 116"/>
          <p:cNvSpPr txBox="1"/>
          <p:nvPr/>
        </p:nvSpPr>
        <p:spPr>
          <a:xfrm>
            <a:off x="1892935" y="5946140"/>
            <a:ext cx="697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instance</a:t>
            </a:r>
            <a:endParaRPr lang="en-US" altLang="zh-CN" sz="1200"/>
          </a:p>
        </p:txBody>
      </p:sp>
      <p:cxnSp>
        <p:nvCxnSpPr>
          <p:cNvPr id="118" name="直接连接符 117"/>
          <p:cNvCxnSpPr/>
          <p:nvPr/>
        </p:nvCxnSpPr>
        <p:spPr>
          <a:xfrm flipV="1">
            <a:off x="2240915" y="6263005"/>
            <a:ext cx="2540" cy="555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1178560" y="6254750"/>
            <a:ext cx="2132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201420" y="6525260"/>
            <a:ext cx="21329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文本框 120"/>
          <p:cNvSpPr txBox="1"/>
          <p:nvPr/>
        </p:nvSpPr>
        <p:spPr>
          <a:xfrm>
            <a:off x="1245870" y="6525260"/>
            <a:ext cx="94297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subproperty</a:t>
            </a:r>
            <a:endParaRPr lang="en-US" altLang="zh-CN" sz="1200"/>
          </a:p>
        </p:txBody>
      </p:sp>
      <p:sp>
        <p:nvSpPr>
          <p:cNvPr id="122" name="文本框 121"/>
          <p:cNvSpPr txBox="1"/>
          <p:nvPr/>
        </p:nvSpPr>
        <p:spPr>
          <a:xfrm>
            <a:off x="2509520" y="6534150"/>
            <a:ext cx="4692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false</a:t>
            </a:r>
            <a:endParaRPr lang="en-US" altLang="zh-CN" sz="1200"/>
          </a:p>
        </p:txBody>
      </p:sp>
      <p:sp>
        <p:nvSpPr>
          <p:cNvPr id="123" name="矩形 122"/>
          <p:cNvSpPr/>
          <p:nvPr/>
        </p:nvSpPr>
        <p:spPr>
          <a:xfrm>
            <a:off x="5129530" y="3629660"/>
            <a:ext cx="3132455" cy="1236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5130800" y="3949700"/>
            <a:ext cx="3122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5138420" y="4270375"/>
            <a:ext cx="3122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5133975" y="4553585"/>
            <a:ext cx="3122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3" idx="2"/>
          </p:cNvCxnSpPr>
          <p:nvPr/>
        </p:nvCxnSpPr>
        <p:spPr>
          <a:xfrm flipH="1" flipV="1">
            <a:off x="6695440" y="3948430"/>
            <a:ext cx="635" cy="918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5958205" y="3655060"/>
            <a:ext cx="14833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SuperType Prototype</a:t>
            </a:r>
            <a:endParaRPr lang="en-US" altLang="zh-CN" sz="1200"/>
          </a:p>
        </p:txBody>
      </p:sp>
      <p:sp>
        <p:nvSpPr>
          <p:cNvPr id="134" name="矩形 133"/>
          <p:cNvSpPr/>
          <p:nvPr/>
        </p:nvSpPr>
        <p:spPr>
          <a:xfrm>
            <a:off x="5152390" y="5318760"/>
            <a:ext cx="3132455" cy="1236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5" name="直接连接符 134"/>
          <p:cNvCxnSpPr/>
          <p:nvPr/>
        </p:nvCxnSpPr>
        <p:spPr>
          <a:xfrm>
            <a:off x="5153660" y="5638800"/>
            <a:ext cx="3122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5156835" y="6242685"/>
            <a:ext cx="3122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34" idx="2"/>
          </p:cNvCxnSpPr>
          <p:nvPr/>
        </p:nvCxnSpPr>
        <p:spPr>
          <a:xfrm flipH="1" flipV="1">
            <a:off x="6718300" y="5637530"/>
            <a:ext cx="635" cy="918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5981065" y="5344160"/>
            <a:ext cx="13544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SubType Prototype</a:t>
            </a:r>
            <a:endParaRPr lang="en-US" altLang="zh-CN" sz="1200"/>
          </a:p>
        </p:txBody>
      </p:sp>
      <p:cxnSp>
        <p:nvCxnSpPr>
          <p:cNvPr id="139" name="直接连接符 138"/>
          <p:cNvCxnSpPr/>
          <p:nvPr/>
        </p:nvCxnSpPr>
        <p:spPr>
          <a:xfrm>
            <a:off x="5161280" y="5937250"/>
            <a:ext cx="3122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文本框 145"/>
          <p:cNvSpPr txBox="1"/>
          <p:nvPr/>
        </p:nvSpPr>
        <p:spPr>
          <a:xfrm>
            <a:off x="5141595" y="3977005"/>
            <a:ext cx="98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[[Prototype]]</a:t>
            </a:r>
            <a:endParaRPr lang="en-US" altLang="zh-CN" sz="1200"/>
          </a:p>
        </p:txBody>
      </p:sp>
      <p:sp>
        <p:nvSpPr>
          <p:cNvPr id="147" name="文本框 146"/>
          <p:cNvSpPr txBox="1"/>
          <p:nvPr/>
        </p:nvSpPr>
        <p:spPr>
          <a:xfrm>
            <a:off x="5129530" y="4252595"/>
            <a:ext cx="895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constructor</a:t>
            </a:r>
            <a:endParaRPr lang="en-US" altLang="zh-CN" sz="1200"/>
          </a:p>
        </p:txBody>
      </p:sp>
      <p:sp>
        <p:nvSpPr>
          <p:cNvPr id="148" name="文本框 147"/>
          <p:cNvSpPr txBox="1"/>
          <p:nvPr/>
        </p:nvSpPr>
        <p:spPr>
          <a:xfrm>
            <a:off x="5142230" y="4571365"/>
            <a:ext cx="1078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getSuperValue</a:t>
            </a:r>
            <a:endParaRPr lang="en-US" altLang="zh-CN" sz="1200"/>
          </a:p>
        </p:txBody>
      </p:sp>
      <p:sp>
        <p:nvSpPr>
          <p:cNvPr id="149" name="文本框 148"/>
          <p:cNvSpPr txBox="1"/>
          <p:nvPr/>
        </p:nvSpPr>
        <p:spPr>
          <a:xfrm>
            <a:off x="7153910" y="4571365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150" name="文本框 149"/>
          <p:cNvSpPr txBox="1"/>
          <p:nvPr/>
        </p:nvSpPr>
        <p:spPr>
          <a:xfrm>
            <a:off x="5161280" y="5652770"/>
            <a:ext cx="98615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[[Prototype]]</a:t>
            </a:r>
            <a:endParaRPr lang="en-US" altLang="zh-CN" sz="1200"/>
          </a:p>
        </p:txBody>
      </p:sp>
      <p:sp>
        <p:nvSpPr>
          <p:cNvPr id="151" name="文本框 150"/>
          <p:cNvSpPr txBox="1"/>
          <p:nvPr/>
        </p:nvSpPr>
        <p:spPr>
          <a:xfrm>
            <a:off x="5162550" y="5946140"/>
            <a:ext cx="8953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constructor</a:t>
            </a:r>
            <a:endParaRPr lang="en-US" altLang="zh-CN" sz="1200"/>
          </a:p>
        </p:txBody>
      </p:sp>
      <p:sp>
        <p:nvSpPr>
          <p:cNvPr id="152" name="文本框 151"/>
          <p:cNvSpPr txBox="1"/>
          <p:nvPr/>
        </p:nvSpPr>
        <p:spPr>
          <a:xfrm>
            <a:off x="5160010" y="6258560"/>
            <a:ext cx="9493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getSubValue</a:t>
            </a:r>
            <a:endParaRPr lang="en-US" altLang="zh-CN" sz="1200"/>
          </a:p>
        </p:txBody>
      </p:sp>
      <p:sp>
        <p:nvSpPr>
          <p:cNvPr id="153" name="文本框 152"/>
          <p:cNvSpPr txBox="1"/>
          <p:nvPr/>
        </p:nvSpPr>
        <p:spPr>
          <a:xfrm>
            <a:off x="7153910" y="6263640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(function)</a:t>
            </a:r>
            <a:endParaRPr lang="en-US" altLang="zh-CN" sz="1200"/>
          </a:p>
        </p:txBody>
      </p:sp>
      <p:sp>
        <p:nvSpPr>
          <p:cNvPr id="154" name="文本框 153"/>
          <p:cNvSpPr txBox="1"/>
          <p:nvPr/>
        </p:nvSpPr>
        <p:spPr>
          <a:xfrm>
            <a:off x="7287895" y="5946140"/>
            <a:ext cx="792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true</a:t>
            </a:r>
            <a:endParaRPr lang="en-US" altLang="zh-CN" sz="1200"/>
          </a:p>
        </p:txBody>
      </p:sp>
      <p:sp>
        <p:nvSpPr>
          <p:cNvPr id="157" name="椭圆 156"/>
          <p:cNvSpPr/>
          <p:nvPr/>
        </p:nvSpPr>
        <p:spPr>
          <a:xfrm>
            <a:off x="2706370" y="636397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8" name="肘形连接符 157"/>
          <p:cNvCxnSpPr>
            <a:stCxn id="157" idx="6"/>
          </p:cNvCxnSpPr>
          <p:nvPr/>
        </p:nvCxnSpPr>
        <p:spPr>
          <a:xfrm flipV="1">
            <a:off x="2781935" y="5524500"/>
            <a:ext cx="2338070" cy="87757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/>
          <p:cNvCxnSpPr>
            <a:stCxn id="160" idx="6"/>
          </p:cNvCxnSpPr>
          <p:nvPr/>
        </p:nvCxnSpPr>
        <p:spPr>
          <a:xfrm flipV="1">
            <a:off x="2781935" y="5702300"/>
            <a:ext cx="1165860" cy="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椭圆 159"/>
          <p:cNvSpPr/>
          <p:nvPr/>
        </p:nvSpPr>
        <p:spPr>
          <a:xfrm>
            <a:off x="2706370" y="566674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7441565" y="576072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4" name="肘形连接符 163"/>
          <p:cNvCxnSpPr>
            <a:stCxn id="163" idx="6"/>
          </p:cNvCxnSpPr>
          <p:nvPr/>
        </p:nvCxnSpPr>
        <p:spPr>
          <a:xfrm flipH="1" flipV="1">
            <a:off x="4388485" y="5092700"/>
            <a:ext cx="3128645" cy="706120"/>
          </a:xfrm>
          <a:prstGeom prst="bentConnector3">
            <a:avLst>
              <a:gd name="adj1" fmla="val -3697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/>
        </p:nvCxnSpPr>
        <p:spPr>
          <a:xfrm flipV="1">
            <a:off x="4388485" y="3836035"/>
            <a:ext cx="0" cy="1256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>
            <a:off x="4388485" y="3847465"/>
            <a:ext cx="694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2808605" y="4069715"/>
            <a:ext cx="1579880" cy="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椭圆 168"/>
          <p:cNvSpPr/>
          <p:nvPr/>
        </p:nvSpPr>
        <p:spPr>
          <a:xfrm>
            <a:off x="2733040" y="404177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1" name="肘形连接符 170"/>
          <p:cNvCxnSpPr/>
          <p:nvPr/>
        </p:nvCxnSpPr>
        <p:spPr>
          <a:xfrm rot="10800000">
            <a:off x="2268220" y="3282950"/>
            <a:ext cx="5363845" cy="1122680"/>
          </a:xfrm>
          <a:prstGeom prst="bentConnector3">
            <a:avLst>
              <a:gd name="adj1" fmla="val -248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椭圆 171"/>
          <p:cNvSpPr/>
          <p:nvPr/>
        </p:nvSpPr>
        <p:spPr>
          <a:xfrm>
            <a:off x="7548245" y="437896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4" name="直接箭头连接符 173"/>
          <p:cNvCxnSpPr>
            <a:endCxn id="107" idx="0"/>
          </p:cNvCxnSpPr>
          <p:nvPr/>
        </p:nvCxnSpPr>
        <p:spPr>
          <a:xfrm flipH="1">
            <a:off x="2268220" y="3273425"/>
            <a:ext cx="635" cy="375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椭圆 174"/>
          <p:cNvSpPr/>
          <p:nvPr/>
        </p:nvSpPr>
        <p:spPr>
          <a:xfrm>
            <a:off x="7547610" y="4077335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6" name="肘形连接符 175"/>
          <p:cNvCxnSpPr>
            <a:stCxn id="175" idx="6"/>
          </p:cNvCxnSpPr>
          <p:nvPr/>
        </p:nvCxnSpPr>
        <p:spPr>
          <a:xfrm flipH="1" flipV="1">
            <a:off x="4284980" y="3460750"/>
            <a:ext cx="3338195" cy="654685"/>
          </a:xfrm>
          <a:prstGeom prst="bentConnector3">
            <a:avLst>
              <a:gd name="adj1" fmla="val -2904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V="1">
            <a:off x="4284980" y="3376295"/>
            <a:ext cx="0" cy="84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弧形 178"/>
          <p:cNvSpPr/>
          <p:nvPr/>
        </p:nvSpPr>
        <p:spPr>
          <a:xfrm>
            <a:off x="4195445" y="3207385"/>
            <a:ext cx="193040" cy="168910"/>
          </a:xfrm>
          <a:prstGeom prst="arc">
            <a:avLst>
              <a:gd name="adj1" fmla="val 16200000"/>
              <a:gd name="adj2" fmla="val 57605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0" name="直接连接符 179"/>
          <p:cNvCxnSpPr>
            <a:stCxn id="179" idx="0"/>
          </p:cNvCxnSpPr>
          <p:nvPr/>
        </p:nvCxnSpPr>
        <p:spPr>
          <a:xfrm flipV="1">
            <a:off x="4291965" y="610235"/>
            <a:ext cx="2540" cy="25971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/>
          <p:nvPr/>
        </p:nvCxnSpPr>
        <p:spPr>
          <a:xfrm>
            <a:off x="4294505" y="610235"/>
            <a:ext cx="10033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椭圆 181"/>
          <p:cNvSpPr/>
          <p:nvPr/>
        </p:nvSpPr>
        <p:spPr>
          <a:xfrm>
            <a:off x="2733040" y="116459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3" name="直接连接符 182"/>
          <p:cNvCxnSpPr>
            <a:stCxn id="182" idx="6"/>
          </p:cNvCxnSpPr>
          <p:nvPr/>
        </p:nvCxnSpPr>
        <p:spPr>
          <a:xfrm flipV="1">
            <a:off x="2808605" y="1200785"/>
            <a:ext cx="1495425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7548245" y="916940"/>
            <a:ext cx="75565" cy="755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6" name="肘形连接符 185"/>
          <p:cNvCxnSpPr/>
          <p:nvPr/>
        </p:nvCxnSpPr>
        <p:spPr>
          <a:xfrm rot="10800000">
            <a:off x="2249170" y="281940"/>
            <a:ext cx="5374005" cy="664210"/>
          </a:xfrm>
          <a:prstGeom prst="bentConnector3">
            <a:avLst>
              <a:gd name="adj1" fmla="val -189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>
            <a:endCxn id="5" idx="0"/>
          </p:cNvCxnSpPr>
          <p:nvPr/>
        </p:nvCxnSpPr>
        <p:spPr>
          <a:xfrm>
            <a:off x="2259330" y="272415"/>
            <a:ext cx="1905" cy="510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文本框 188"/>
          <p:cNvSpPr txBox="1"/>
          <p:nvPr/>
        </p:nvSpPr>
        <p:spPr>
          <a:xfrm>
            <a:off x="196215" y="2724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完整的原型链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WPS 演示</Application>
  <PresentationFormat>宽屏</PresentationFormat>
  <Paragraphs>108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2019-10-19T09:12:00Z</dcterms:created>
  <dcterms:modified xsi:type="dcterms:W3CDTF">2019-10-19T15:53:38Z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