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1B563-63C8-4A9C-B34C-BE2610997D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83106E3-3FAF-4703-B163-B2B0A585C7F0}">
      <dgm:prSet/>
      <dgm:spPr/>
      <dgm:t>
        <a:bodyPr/>
        <a:lstStyle/>
        <a:p>
          <a:r>
            <a:rPr lang="en-US"/>
            <a:t>The primary goal of this project was to create a platform that scrapes job listings from websites, displays all available jobs, and provides specialized filtering options for Python and PHP jobs.</a:t>
          </a:r>
        </a:p>
      </dgm:t>
    </dgm:pt>
    <dgm:pt modelId="{93A04FFA-9DE0-4E65-925F-19B35394BBEE}" type="parTrans" cxnId="{1E4C87EF-9B4B-4263-A21C-A1AA3D354895}">
      <dgm:prSet/>
      <dgm:spPr/>
      <dgm:t>
        <a:bodyPr/>
        <a:lstStyle/>
        <a:p>
          <a:endParaRPr lang="en-US"/>
        </a:p>
      </dgm:t>
    </dgm:pt>
    <dgm:pt modelId="{B219319D-5BB3-4E20-B474-0DCA065BFFBA}" type="sibTrans" cxnId="{1E4C87EF-9B4B-4263-A21C-A1AA3D354895}">
      <dgm:prSet/>
      <dgm:spPr/>
      <dgm:t>
        <a:bodyPr/>
        <a:lstStyle/>
        <a:p>
          <a:endParaRPr lang="en-US"/>
        </a:p>
      </dgm:t>
    </dgm:pt>
    <dgm:pt modelId="{F926C9D2-01F9-431E-9E01-EAF84F61FEE9}">
      <dgm:prSet/>
      <dgm:spPr/>
      <dgm:t>
        <a:bodyPr/>
        <a:lstStyle/>
        <a:p>
          <a:r>
            <a:rPr lang="en-US" b="1"/>
            <a:t>Why this project?</a:t>
          </a:r>
          <a:br>
            <a:rPr lang="en-US"/>
          </a:br>
          <a:r>
            <a:rPr lang="en-US"/>
            <a:t>Many job platforms lack advanced filtering for niche technologies like Python and PHP, resulting in a tedious job search process for developers.</a:t>
          </a:r>
        </a:p>
      </dgm:t>
    </dgm:pt>
    <dgm:pt modelId="{90D2DBFA-F9EC-48BC-B53B-4D13FF8E4813}" type="parTrans" cxnId="{ADDCFB01-614E-4E29-B682-A1BC1D5FFBD0}">
      <dgm:prSet/>
      <dgm:spPr/>
      <dgm:t>
        <a:bodyPr/>
        <a:lstStyle/>
        <a:p>
          <a:endParaRPr lang="en-US"/>
        </a:p>
      </dgm:t>
    </dgm:pt>
    <dgm:pt modelId="{D43AB815-E247-44F1-A392-422F78418B9C}" type="sibTrans" cxnId="{ADDCFB01-614E-4E29-B682-A1BC1D5FFBD0}">
      <dgm:prSet/>
      <dgm:spPr/>
      <dgm:t>
        <a:bodyPr/>
        <a:lstStyle/>
        <a:p>
          <a:endParaRPr lang="en-US"/>
        </a:p>
      </dgm:t>
    </dgm:pt>
    <dgm:pt modelId="{B639B3B0-A4BF-4A6B-A769-ADB984CD6E8A}" type="pres">
      <dgm:prSet presAssocID="{7E51B563-63C8-4A9C-B34C-BE2610997D03}" presName="root" presStyleCnt="0">
        <dgm:presLayoutVars>
          <dgm:dir/>
          <dgm:resizeHandles val="exact"/>
        </dgm:presLayoutVars>
      </dgm:prSet>
      <dgm:spPr/>
    </dgm:pt>
    <dgm:pt modelId="{97D1D019-2A9F-4083-8562-0CF5CE63ECA1}" type="pres">
      <dgm:prSet presAssocID="{B83106E3-3FAF-4703-B163-B2B0A585C7F0}" presName="compNode" presStyleCnt="0"/>
      <dgm:spPr/>
    </dgm:pt>
    <dgm:pt modelId="{C9984474-734D-4FFD-863E-ADCFEF2A6AB7}" type="pres">
      <dgm:prSet presAssocID="{B83106E3-3FAF-4703-B163-B2B0A585C7F0}" presName="bgRect" presStyleLbl="bgShp" presStyleIdx="0" presStyleCnt="2"/>
      <dgm:spPr/>
    </dgm:pt>
    <dgm:pt modelId="{0EC42BE9-AAAF-47BF-AB91-5F94D2463949}" type="pres">
      <dgm:prSet presAssocID="{B83106E3-3FAF-4703-B163-B2B0A585C7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A0704E14-2E53-416B-ADFD-D576F8797D5A}" type="pres">
      <dgm:prSet presAssocID="{B83106E3-3FAF-4703-B163-B2B0A585C7F0}" presName="spaceRect" presStyleCnt="0"/>
      <dgm:spPr/>
    </dgm:pt>
    <dgm:pt modelId="{84A35CAB-FABC-481F-95CF-2A42DE2E80DF}" type="pres">
      <dgm:prSet presAssocID="{B83106E3-3FAF-4703-B163-B2B0A585C7F0}" presName="parTx" presStyleLbl="revTx" presStyleIdx="0" presStyleCnt="2">
        <dgm:presLayoutVars>
          <dgm:chMax val="0"/>
          <dgm:chPref val="0"/>
        </dgm:presLayoutVars>
      </dgm:prSet>
      <dgm:spPr/>
    </dgm:pt>
    <dgm:pt modelId="{A021DCA7-BE6B-4E60-B592-0111E6E8235B}" type="pres">
      <dgm:prSet presAssocID="{B219319D-5BB3-4E20-B474-0DCA065BFFBA}" presName="sibTrans" presStyleCnt="0"/>
      <dgm:spPr/>
    </dgm:pt>
    <dgm:pt modelId="{D340321B-E3E1-4CF8-96BA-C805686793E4}" type="pres">
      <dgm:prSet presAssocID="{F926C9D2-01F9-431E-9E01-EAF84F61FEE9}" presName="compNode" presStyleCnt="0"/>
      <dgm:spPr/>
    </dgm:pt>
    <dgm:pt modelId="{A23A87C0-B93A-45BE-B04C-80F358BD5C11}" type="pres">
      <dgm:prSet presAssocID="{F926C9D2-01F9-431E-9E01-EAF84F61FEE9}" presName="bgRect" presStyleLbl="bgShp" presStyleIdx="1" presStyleCnt="2"/>
      <dgm:spPr/>
    </dgm:pt>
    <dgm:pt modelId="{D7C00D14-3BB7-4F25-A78A-C0C3B33CB40D}" type="pres">
      <dgm:prSet presAssocID="{F926C9D2-01F9-431E-9E01-EAF84F61FE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8BA20EA-56D6-4901-B57B-DCB3016EE590}" type="pres">
      <dgm:prSet presAssocID="{F926C9D2-01F9-431E-9E01-EAF84F61FEE9}" presName="spaceRect" presStyleCnt="0"/>
      <dgm:spPr/>
    </dgm:pt>
    <dgm:pt modelId="{417E1CD7-BA06-4258-B070-2F9644173CCD}" type="pres">
      <dgm:prSet presAssocID="{F926C9D2-01F9-431E-9E01-EAF84F61FEE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DDCFB01-614E-4E29-B682-A1BC1D5FFBD0}" srcId="{7E51B563-63C8-4A9C-B34C-BE2610997D03}" destId="{F926C9D2-01F9-431E-9E01-EAF84F61FEE9}" srcOrd="1" destOrd="0" parTransId="{90D2DBFA-F9EC-48BC-B53B-4D13FF8E4813}" sibTransId="{D43AB815-E247-44F1-A392-422F78418B9C}"/>
    <dgm:cxn modelId="{C58FE96C-9A85-4CE8-B9B1-FED52262407B}" type="presOf" srcId="{7E51B563-63C8-4A9C-B34C-BE2610997D03}" destId="{B639B3B0-A4BF-4A6B-A769-ADB984CD6E8A}" srcOrd="0" destOrd="0" presId="urn:microsoft.com/office/officeart/2018/2/layout/IconVerticalSolidList"/>
    <dgm:cxn modelId="{9006BF74-5FB9-4659-9608-68049DF841F8}" type="presOf" srcId="{B83106E3-3FAF-4703-B163-B2B0A585C7F0}" destId="{84A35CAB-FABC-481F-95CF-2A42DE2E80DF}" srcOrd="0" destOrd="0" presId="urn:microsoft.com/office/officeart/2018/2/layout/IconVerticalSolidList"/>
    <dgm:cxn modelId="{A74865AF-5E41-401F-9CE9-D4EF037B4673}" type="presOf" srcId="{F926C9D2-01F9-431E-9E01-EAF84F61FEE9}" destId="{417E1CD7-BA06-4258-B070-2F9644173CCD}" srcOrd="0" destOrd="0" presId="urn:microsoft.com/office/officeart/2018/2/layout/IconVerticalSolidList"/>
    <dgm:cxn modelId="{1E4C87EF-9B4B-4263-A21C-A1AA3D354895}" srcId="{7E51B563-63C8-4A9C-B34C-BE2610997D03}" destId="{B83106E3-3FAF-4703-B163-B2B0A585C7F0}" srcOrd="0" destOrd="0" parTransId="{93A04FFA-9DE0-4E65-925F-19B35394BBEE}" sibTransId="{B219319D-5BB3-4E20-B474-0DCA065BFFBA}"/>
    <dgm:cxn modelId="{C4360D7D-0CA7-4AA3-AF16-DA2D20AA35F6}" type="presParOf" srcId="{B639B3B0-A4BF-4A6B-A769-ADB984CD6E8A}" destId="{97D1D019-2A9F-4083-8562-0CF5CE63ECA1}" srcOrd="0" destOrd="0" presId="urn:microsoft.com/office/officeart/2018/2/layout/IconVerticalSolidList"/>
    <dgm:cxn modelId="{460C3A6D-00D3-4395-BD13-D0949BC07CEF}" type="presParOf" srcId="{97D1D019-2A9F-4083-8562-0CF5CE63ECA1}" destId="{C9984474-734D-4FFD-863E-ADCFEF2A6AB7}" srcOrd="0" destOrd="0" presId="urn:microsoft.com/office/officeart/2018/2/layout/IconVerticalSolidList"/>
    <dgm:cxn modelId="{9770C77F-3A90-4928-955D-EA8FB8C3F098}" type="presParOf" srcId="{97D1D019-2A9F-4083-8562-0CF5CE63ECA1}" destId="{0EC42BE9-AAAF-47BF-AB91-5F94D2463949}" srcOrd="1" destOrd="0" presId="urn:microsoft.com/office/officeart/2018/2/layout/IconVerticalSolidList"/>
    <dgm:cxn modelId="{414530F6-0498-4FD1-B4AD-A08B438EF1E6}" type="presParOf" srcId="{97D1D019-2A9F-4083-8562-0CF5CE63ECA1}" destId="{A0704E14-2E53-416B-ADFD-D576F8797D5A}" srcOrd="2" destOrd="0" presId="urn:microsoft.com/office/officeart/2018/2/layout/IconVerticalSolidList"/>
    <dgm:cxn modelId="{7C2F0497-F903-4858-B9AF-A36CA8FC6659}" type="presParOf" srcId="{97D1D019-2A9F-4083-8562-0CF5CE63ECA1}" destId="{84A35CAB-FABC-481F-95CF-2A42DE2E80DF}" srcOrd="3" destOrd="0" presId="urn:microsoft.com/office/officeart/2018/2/layout/IconVerticalSolidList"/>
    <dgm:cxn modelId="{0ADBF664-FDA0-4B2B-8608-391434151AC8}" type="presParOf" srcId="{B639B3B0-A4BF-4A6B-A769-ADB984CD6E8A}" destId="{A021DCA7-BE6B-4E60-B592-0111E6E8235B}" srcOrd="1" destOrd="0" presId="urn:microsoft.com/office/officeart/2018/2/layout/IconVerticalSolidList"/>
    <dgm:cxn modelId="{6CA22190-3775-4F20-A5BC-5718BA66D9AF}" type="presParOf" srcId="{B639B3B0-A4BF-4A6B-A769-ADB984CD6E8A}" destId="{D340321B-E3E1-4CF8-96BA-C805686793E4}" srcOrd="2" destOrd="0" presId="urn:microsoft.com/office/officeart/2018/2/layout/IconVerticalSolidList"/>
    <dgm:cxn modelId="{F67732F7-EF49-4EB4-B2BE-BD68D87EB212}" type="presParOf" srcId="{D340321B-E3E1-4CF8-96BA-C805686793E4}" destId="{A23A87C0-B93A-45BE-B04C-80F358BD5C11}" srcOrd="0" destOrd="0" presId="urn:microsoft.com/office/officeart/2018/2/layout/IconVerticalSolidList"/>
    <dgm:cxn modelId="{B0531964-3799-48AF-B004-544729529735}" type="presParOf" srcId="{D340321B-E3E1-4CF8-96BA-C805686793E4}" destId="{D7C00D14-3BB7-4F25-A78A-C0C3B33CB40D}" srcOrd="1" destOrd="0" presId="urn:microsoft.com/office/officeart/2018/2/layout/IconVerticalSolidList"/>
    <dgm:cxn modelId="{CD410BD7-1E8C-459E-A39A-C6670D79AFD2}" type="presParOf" srcId="{D340321B-E3E1-4CF8-96BA-C805686793E4}" destId="{58BA20EA-56D6-4901-B57B-DCB3016EE590}" srcOrd="2" destOrd="0" presId="urn:microsoft.com/office/officeart/2018/2/layout/IconVerticalSolidList"/>
    <dgm:cxn modelId="{CA2BAE41-DFB5-4FC7-B355-62B9FAF35C42}" type="presParOf" srcId="{D340321B-E3E1-4CF8-96BA-C805686793E4}" destId="{417E1CD7-BA06-4258-B070-2F9644173C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FEDC3-93CA-47F2-A2E2-ABEBF8DB7FC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29F2081-5CCB-446E-A235-82B3A4439C75}">
      <dgm:prSet/>
      <dgm:spPr/>
      <dgm:t>
        <a:bodyPr/>
        <a:lstStyle/>
        <a:p>
          <a:r>
            <a:rPr lang="en-IN" b="1"/>
            <a:t>Tools &amp; Technologies:</a:t>
          </a:r>
          <a:endParaRPr lang="en-US"/>
        </a:p>
      </dgm:t>
    </dgm:pt>
    <dgm:pt modelId="{6E3A90FA-B952-4B04-8EDA-B1FC7A50BB26}" type="parTrans" cxnId="{44873FCC-6A44-4B72-8EA7-FC9D98B6F537}">
      <dgm:prSet/>
      <dgm:spPr/>
      <dgm:t>
        <a:bodyPr/>
        <a:lstStyle/>
        <a:p>
          <a:endParaRPr lang="en-US"/>
        </a:p>
      </dgm:t>
    </dgm:pt>
    <dgm:pt modelId="{25378A1B-2B5A-4EAB-A3F4-8192737EE450}" type="sibTrans" cxnId="{44873FCC-6A44-4B72-8EA7-FC9D98B6F537}">
      <dgm:prSet/>
      <dgm:spPr/>
      <dgm:t>
        <a:bodyPr/>
        <a:lstStyle/>
        <a:p>
          <a:endParaRPr lang="en-US"/>
        </a:p>
      </dgm:t>
    </dgm:pt>
    <dgm:pt modelId="{15BE2F60-513E-40D3-A010-EA7D5F284FF2}">
      <dgm:prSet/>
      <dgm:spPr/>
      <dgm:t>
        <a:bodyPr/>
        <a:lstStyle/>
        <a:p>
          <a:r>
            <a:rPr lang="en-IN" b="1"/>
            <a:t>Web Scraping:</a:t>
          </a:r>
          <a:r>
            <a:rPr lang="en-IN"/>
            <a:t> BeautifulSoup and Selenium for data extraction.</a:t>
          </a:r>
          <a:endParaRPr lang="en-US"/>
        </a:p>
      </dgm:t>
    </dgm:pt>
    <dgm:pt modelId="{22508AB1-31F9-44B3-8843-D8128860118C}" type="parTrans" cxnId="{150BEF1B-291A-46E3-B174-59E429DFA535}">
      <dgm:prSet/>
      <dgm:spPr/>
      <dgm:t>
        <a:bodyPr/>
        <a:lstStyle/>
        <a:p>
          <a:endParaRPr lang="en-US"/>
        </a:p>
      </dgm:t>
    </dgm:pt>
    <dgm:pt modelId="{FE5F0079-79C4-4137-BDAD-8EF2046DC40E}" type="sibTrans" cxnId="{150BEF1B-291A-46E3-B174-59E429DFA535}">
      <dgm:prSet/>
      <dgm:spPr/>
      <dgm:t>
        <a:bodyPr/>
        <a:lstStyle/>
        <a:p>
          <a:endParaRPr lang="en-US"/>
        </a:p>
      </dgm:t>
    </dgm:pt>
    <dgm:pt modelId="{C6827C42-94E4-403E-A21A-78141D6B8B60}">
      <dgm:prSet/>
      <dgm:spPr/>
      <dgm:t>
        <a:bodyPr/>
        <a:lstStyle/>
        <a:p>
          <a:r>
            <a:rPr lang="en-IN" b="1"/>
            <a:t>Back-End:</a:t>
          </a:r>
          <a:r>
            <a:rPr lang="en-IN"/>
            <a:t> Flask for serving data.</a:t>
          </a:r>
          <a:endParaRPr lang="en-US"/>
        </a:p>
      </dgm:t>
    </dgm:pt>
    <dgm:pt modelId="{74D22D26-AD27-41F4-99DE-1DC1A4C38271}" type="parTrans" cxnId="{005983EA-A763-4A6A-A05C-81176951B1A6}">
      <dgm:prSet/>
      <dgm:spPr/>
      <dgm:t>
        <a:bodyPr/>
        <a:lstStyle/>
        <a:p>
          <a:endParaRPr lang="en-US"/>
        </a:p>
      </dgm:t>
    </dgm:pt>
    <dgm:pt modelId="{C3BFD969-CA05-4FDF-82C5-9EE89C1A18C3}" type="sibTrans" cxnId="{005983EA-A763-4A6A-A05C-81176951B1A6}">
      <dgm:prSet/>
      <dgm:spPr/>
      <dgm:t>
        <a:bodyPr/>
        <a:lstStyle/>
        <a:p>
          <a:endParaRPr lang="en-US"/>
        </a:p>
      </dgm:t>
    </dgm:pt>
    <dgm:pt modelId="{5907DF8E-F146-484B-BA48-141C5E48498C}">
      <dgm:prSet/>
      <dgm:spPr/>
      <dgm:t>
        <a:bodyPr/>
        <a:lstStyle/>
        <a:p>
          <a:r>
            <a:rPr lang="en-IN" b="1"/>
            <a:t>Front-End:</a:t>
          </a:r>
          <a:r>
            <a:rPr lang="en-IN"/>
            <a:t> HTML, CSS, JavaScript for an intuitive interface.</a:t>
          </a:r>
          <a:endParaRPr lang="en-US"/>
        </a:p>
      </dgm:t>
    </dgm:pt>
    <dgm:pt modelId="{4B9849C1-5DA8-422C-826C-D8576EFA8E0E}" type="parTrans" cxnId="{2A043B6D-9086-4447-90DB-0C0C36B6BDF1}">
      <dgm:prSet/>
      <dgm:spPr/>
      <dgm:t>
        <a:bodyPr/>
        <a:lstStyle/>
        <a:p>
          <a:endParaRPr lang="en-US"/>
        </a:p>
      </dgm:t>
    </dgm:pt>
    <dgm:pt modelId="{E8848EEE-9225-4882-817C-9FB90B0E27DD}" type="sibTrans" cxnId="{2A043B6D-9086-4447-90DB-0C0C36B6BDF1}">
      <dgm:prSet/>
      <dgm:spPr/>
      <dgm:t>
        <a:bodyPr/>
        <a:lstStyle/>
        <a:p>
          <a:endParaRPr lang="en-US"/>
        </a:p>
      </dgm:t>
    </dgm:pt>
    <dgm:pt modelId="{1C4561C7-81DC-41EB-8295-90A7A0C0C164}">
      <dgm:prSet/>
      <dgm:spPr/>
      <dgm:t>
        <a:bodyPr/>
        <a:lstStyle/>
        <a:p>
          <a:r>
            <a:rPr lang="en-IN" b="1"/>
            <a:t>Database:</a:t>
          </a:r>
          <a:r>
            <a:rPr lang="en-IN"/>
            <a:t> CSV for storing scraped data.</a:t>
          </a:r>
          <a:endParaRPr lang="en-US"/>
        </a:p>
      </dgm:t>
    </dgm:pt>
    <dgm:pt modelId="{13B5EC4D-F056-4211-B5A2-941D6C98D7A0}" type="parTrans" cxnId="{2C3EE3D1-24F8-4E74-948E-59CE30A3AB2E}">
      <dgm:prSet/>
      <dgm:spPr/>
      <dgm:t>
        <a:bodyPr/>
        <a:lstStyle/>
        <a:p>
          <a:endParaRPr lang="en-US"/>
        </a:p>
      </dgm:t>
    </dgm:pt>
    <dgm:pt modelId="{4219B243-B735-4943-8DC8-5B50DFACD2C1}" type="sibTrans" cxnId="{2C3EE3D1-24F8-4E74-948E-59CE30A3AB2E}">
      <dgm:prSet/>
      <dgm:spPr/>
      <dgm:t>
        <a:bodyPr/>
        <a:lstStyle/>
        <a:p>
          <a:endParaRPr lang="en-US"/>
        </a:p>
      </dgm:t>
    </dgm:pt>
    <dgm:pt modelId="{B6EF7A7B-815E-4C15-BCB2-368A66AC8D50}">
      <dgm:prSet/>
      <dgm:spPr/>
      <dgm:t>
        <a:bodyPr/>
        <a:lstStyle/>
        <a:p>
          <a:r>
            <a:rPr lang="en-IN" b="1"/>
            <a:t>Process:</a:t>
          </a:r>
          <a:endParaRPr lang="en-US"/>
        </a:p>
      </dgm:t>
    </dgm:pt>
    <dgm:pt modelId="{DFE22FD7-5264-4CF2-BEBD-32CD89D2CE03}" type="parTrans" cxnId="{636917A9-435C-497D-823A-12C16A9EF875}">
      <dgm:prSet/>
      <dgm:spPr/>
      <dgm:t>
        <a:bodyPr/>
        <a:lstStyle/>
        <a:p>
          <a:endParaRPr lang="en-US"/>
        </a:p>
      </dgm:t>
    </dgm:pt>
    <dgm:pt modelId="{B3125FC4-9DDB-4233-A77A-B7EF5189A59D}" type="sibTrans" cxnId="{636917A9-435C-497D-823A-12C16A9EF875}">
      <dgm:prSet/>
      <dgm:spPr/>
      <dgm:t>
        <a:bodyPr/>
        <a:lstStyle/>
        <a:p>
          <a:endParaRPr lang="en-US"/>
        </a:p>
      </dgm:t>
    </dgm:pt>
    <dgm:pt modelId="{1E284162-CE28-47BD-A920-F30BC18241EC}">
      <dgm:prSet/>
      <dgm:spPr/>
      <dgm:t>
        <a:bodyPr/>
        <a:lstStyle/>
        <a:p>
          <a:r>
            <a:rPr lang="en-IN"/>
            <a:t>Scrape job listings from target websites.</a:t>
          </a:r>
          <a:endParaRPr lang="en-US"/>
        </a:p>
      </dgm:t>
    </dgm:pt>
    <dgm:pt modelId="{33C38772-CABA-4514-B698-5F9B80175C98}" type="parTrans" cxnId="{4B32DB22-4E37-402E-88A5-BC65B589A3F1}">
      <dgm:prSet/>
      <dgm:spPr/>
      <dgm:t>
        <a:bodyPr/>
        <a:lstStyle/>
        <a:p>
          <a:endParaRPr lang="en-US"/>
        </a:p>
      </dgm:t>
    </dgm:pt>
    <dgm:pt modelId="{8F12013B-8782-44AB-89B4-12F3F158AAA8}" type="sibTrans" cxnId="{4B32DB22-4E37-402E-88A5-BC65B589A3F1}">
      <dgm:prSet/>
      <dgm:spPr/>
      <dgm:t>
        <a:bodyPr/>
        <a:lstStyle/>
        <a:p>
          <a:endParaRPr lang="en-US"/>
        </a:p>
      </dgm:t>
    </dgm:pt>
    <dgm:pt modelId="{ECBE112B-AB49-4317-87B2-99A9896FADBA}">
      <dgm:prSet/>
      <dgm:spPr/>
      <dgm:t>
        <a:bodyPr/>
        <a:lstStyle/>
        <a:p>
          <a:r>
            <a:rPr lang="en-IN"/>
            <a:t>Parse and store relevant details like Job Title, Company, Location, Salary, and Job Type.</a:t>
          </a:r>
          <a:endParaRPr lang="en-US"/>
        </a:p>
      </dgm:t>
    </dgm:pt>
    <dgm:pt modelId="{C4A97098-0F4E-4122-89E6-6718AB83A881}" type="parTrans" cxnId="{173C49D3-1DCD-4A87-B104-56807681C874}">
      <dgm:prSet/>
      <dgm:spPr/>
      <dgm:t>
        <a:bodyPr/>
        <a:lstStyle/>
        <a:p>
          <a:endParaRPr lang="en-US"/>
        </a:p>
      </dgm:t>
    </dgm:pt>
    <dgm:pt modelId="{F917EBDA-C984-40E1-983C-9DB3F15328C5}" type="sibTrans" cxnId="{173C49D3-1DCD-4A87-B104-56807681C874}">
      <dgm:prSet/>
      <dgm:spPr/>
      <dgm:t>
        <a:bodyPr/>
        <a:lstStyle/>
        <a:p>
          <a:endParaRPr lang="en-US"/>
        </a:p>
      </dgm:t>
    </dgm:pt>
    <dgm:pt modelId="{113AF547-CAB8-4FAA-B789-E6B18D3FB073}">
      <dgm:prSet/>
      <dgm:spPr/>
      <dgm:t>
        <a:bodyPr/>
        <a:lstStyle/>
        <a:p>
          <a:r>
            <a:rPr lang="en-IN"/>
            <a:t>Develop filters for Python and PHP jobs.</a:t>
          </a:r>
          <a:endParaRPr lang="en-US"/>
        </a:p>
      </dgm:t>
    </dgm:pt>
    <dgm:pt modelId="{7E200B28-2411-4B01-9AE8-EF526767130A}" type="parTrans" cxnId="{B98EF93C-0326-451A-BBCF-AD0A08461613}">
      <dgm:prSet/>
      <dgm:spPr/>
      <dgm:t>
        <a:bodyPr/>
        <a:lstStyle/>
        <a:p>
          <a:endParaRPr lang="en-US"/>
        </a:p>
      </dgm:t>
    </dgm:pt>
    <dgm:pt modelId="{B548BE27-8523-45C4-89F3-DDA71C0DF6CD}" type="sibTrans" cxnId="{B98EF93C-0326-451A-BBCF-AD0A08461613}">
      <dgm:prSet/>
      <dgm:spPr/>
      <dgm:t>
        <a:bodyPr/>
        <a:lstStyle/>
        <a:p>
          <a:endParaRPr lang="en-US"/>
        </a:p>
      </dgm:t>
    </dgm:pt>
    <dgm:pt modelId="{F01EDCE2-1F65-416F-9C36-FDF4C56D5ED2}">
      <dgm:prSet/>
      <dgm:spPr/>
      <dgm:t>
        <a:bodyPr/>
        <a:lstStyle/>
        <a:p>
          <a:r>
            <a:rPr lang="en-IN"/>
            <a:t>Dynamically display data on a web application.</a:t>
          </a:r>
          <a:endParaRPr lang="en-US"/>
        </a:p>
      </dgm:t>
    </dgm:pt>
    <dgm:pt modelId="{F63F2FF0-C007-4A95-8C08-FCE8788448E2}" type="parTrans" cxnId="{366C7741-5391-43B6-9AF1-AE7DBE8E3D37}">
      <dgm:prSet/>
      <dgm:spPr/>
      <dgm:t>
        <a:bodyPr/>
        <a:lstStyle/>
        <a:p>
          <a:endParaRPr lang="en-US"/>
        </a:p>
      </dgm:t>
    </dgm:pt>
    <dgm:pt modelId="{BE15F9B3-5659-427B-8B5F-884282FC5BCB}" type="sibTrans" cxnId="{366C7741-5391-43B6-9AF1-AE7DBE8E3D37}">
      <dgm:prSet/>
      <dgm:spPr/>
      <dgm:t>
        <a:bodyPr/>
        <a:lstStyle/>
        <a:p>
          <a:endParaRPr lang="en-US"/>
        </a:p>
      </dgm:t>
    </dgm:pt>
    <dgm:pt modelId="{C7FA2DD9-2034-4E6A-8930-7A4D544B3B01}" type="pres">
      <dgm:prSet presAssocID="{8AAFEDC3-93CA-47F2-A2E2-ABEBF8DB7FC9}" presName="Name0" presStyleCnt="0">
        <dgm:presLayoutVars>
          <dgm:dir/>
          <dgm:animLvl val="lvl"/>
          <dgm:resizeHandles val="exact"/>
        </dgm:presLayoutVars>
      </dgm:prSet>
      <dgm:spPr/>
    </dgm:pt>
    <dgm:pt modelId="{5440DBEB-051F-411E-9044-32B058F80EA8}" type="pres">
      <dgm:prSet presAssocID="{129F2081-5CCB-446E-A235-82B3A4439C75}" presName="composite" presStyleCnt="0"/>
      <dgm:spPr/>
    </dgm:pt>
    <dgm:pt modelId="{9599B423-65C1-4C02-838D-1311F5A7022F}" type="pres">
      <dgm:prSet presAssocID="{129F2081-5CCB-446E-A235-82B3A4439C7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A263431-E653-4715-A7F3-433E3CB50386}" type="pres">
      <dgm:prSet presAssocID="{129F2081-5CCB-446E-A235-82B3A4439C75}" presName="desTx" presStyleLbl="alignAccFollowNode1" presStyleIdx="0" presStyleCnt="2">
        <dgm:presLayoutVars>
          <dgm:bulletEnabled val="1"/>
        </dgm:presLayoutVars>
      </dgm:prSet>
      <dgm:spPr/>
    </dgm:pt>
    <dgm:pt modelId="{2095F396-242E-400C-A57D-FCCF8465F57D}" type="pres">
      <dgm:prSet presAssocID="{25378A1B-2B5A-4EAB-A3F4-8192737EE450}" presName="space" presStyleCnt="0"/>
      <dgm:spPr/>
    </dgm:pt>
    <dgm:pt modelId="{3ECE539F-CE47-43A2-9D1A-FE18D74CA840}" type="pres">
      <dgm:prSet presAssocID="{B6EF7A7B-815E-4C15-BCB2-368A66AC8D50}" presName="composite" presStyleCnt="0"/>
      <dgm:spPr/>
    </dgm:pt>
    <dgm:pt modelId="{335AD3C3-4DCE-4065-8C4E-50DB8FBE8952}" type="pres">
      <dgm:prSet presAssocID="{B6EF7A7B-815E-4C15-BCB2-368A66AC8D5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C336AC7-1656-4E89-8639-FFF02A624884}" type="pres">
      <dgm:prSet presAssocID="{B6EF7A7B-815E-4C15-BCB2-368A66AC8D5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50BEF1B-291A-46E3-B174-59E429DFA535}" srcId="{129F2081-5CCB-446E-A235-82B3A4439C75}" destId="{15BE2F60-513E-40D3-A010-EA7D5F284FF2}" srcOrd="0" destOrd="0" parTransId="{22508AB1-31F9-44B3-8843-D8128860118C}" sibTransId="{FE5F0079-79C4-4137-BDAD-8EF2046DC40E}"/>
    <dgm:cxn modelId="{4B32DB22-4E37-402E-88A5-BC65B589A3F1}" srcId="{B6EF7A7B-815E-4C15-BCB2-368A66AC8D50}" destId="{1E284162-CE28-47BD-A920-F30BC18241EC}" srcOrd="0" destOrd="0" parTransId="{33C38772-CABA-4514-B698-5F9B80175C98}" sibTransId="{8F12013B-8782-44AB-89B4-12F3F158AAA8}"/>
    <dgm:cxn modelId="{8C758128-190B-4104-A24F-123BD4010FDB}" type="presOf" srcId="{15BE2F60-513E-40D3-A010-EA7D5F284FF2}" destId="{4A263431-E653-4715-A7F3-433E3CB50386}" srcOrd="0" destOrd="0" presId="urn:microsoft.com/office/officeart/2005/8/layout/hList1"/>
    <dgm:cxn modelId="{31B0823C-4335-4E85-9657-2B4DE13F2586}" type="presOf" srcId="{1E284162-CE28-47BD-A920-F30BC18241EC}" destId="{AC336AC7-1656-4E89-8639-FFF02A624884}" srcOrd="0" destOrd="0" presId="urn:microsoft.com/office/officeart/2005/8/layout/hList1"/>
    <dgm:cxn modelId="{B98EF93C-0326-451A-BBCF-AD0A08461613}" srcId="{B6EF7A7B-815E-4C15-BCB2-368A66AC8D50}" destId="{113AF547-CAB8-4FAA-B789-E6B18D3FB073}" srcOrd="2" destOrd="0" parTransId="{7E200B28-2411-4B01-9AE8-EF526767130A}" sibTransId="{B548BE27-8523-45C4-89F3-DDA71C0DF6CD}"/>
    <dgm:cxn modelId="{366C7741-5391-43B6-9AF1-AE7DBE8E3D37}" srcId="{B6EF7A7B-815E-4C15-BCB2-368A66AC8D50}" destId="{F01EDCE2-1F65-416F-9C36-FDF4C56D5ED2}" srcOrd="3" destOrd="0" parTransId="{F63F2FF0-C007-4A95-8C08-FCE8788448E2}" sibTransId="{BE15F9B3-5659-427B-8B5F-884282FC5BCB}"/>
    <dgm:cxn modelId="{25EDF547-1941-46A0-9110-0B219E2823C2}" type="presOf" srcId="{1C4561C7-81DC-41EB-8295-90A7A0C0C164}" destId="{4A263431-E653-4715-A7F3-433E3CB50386}" srcOrd="0" destOrd="3" presId="urn:microsoft.com/office/officeart/2005/8/layout/hList1"/>
    <dgm:cxn modelId="{2A043B6D-9086-4447-90DB-0C0C36B6BDF1}" srcId="{129F2081-5CCB-446E-A235-82B3A4439C75}" destId="{5907DF8E-F146-484B-BA48-141C5E48498C}" srcOrd="2" destOrd="0" parTransId="{4B9849C1-5DA8-422C-826C-D8576EFA8E0E}" sibTransId="{E8848EEE-9225-4882-817C-9FB90B0E27DD}"/>
    <dgm:cxn modelId="{FA775677-3F5E-43CA-A0D7-100AB1B04716}" type="presOf" srcId="{B6EF7A7B-815E-4C15-BCB2-368A66AC8D50}" destId="{335AD3C3-4DCE-4065-8C4E-50DB8FBE8952}" srcOrd="0" destOrd="0" presId="urn:microsoft.com/office/officeart/2005/8/layout/hList1"/>
    <dgm:cxn modelId="{3357E27F-93F3-4685-8C56-695729420CDE}" type="presOf" srcId="{8AAFEDC3-93CA-47F2-A2E2-ABEBF8DB7FC9}" destId="{C7FA2DD9-2034-4E6A-8930-7A4D544B3B01}" srcOrd="0" destOrd="0" presId="urn:microsoft.com/office/officeart/2005/8/layout/hList1"/>
    <dgm:cxn modelId="{7E1EA88F-0E1B-46A9-8984-ACCB13AEB554}" type="presOf" srcId="{129F2081-5CCB-446E-A235-82B3A4439C75}" destId="{9599B423-65C1-4C02-838D-1311F5A7022F}" srcOrd="0" destOrd="0" presId="urn:microsoft.com/office/officeart/2005/8/layout/hList1"/>
    <dgm:cxn modelId="{636917A9-435C-497D-823A-12C16A9EF875}" srcId="{8AAFEDC3-93CA-47F2-A2E2-ABEBF8DB7FC9}" destId="{B6EF7A7B-815E-4C15-BCB2-368A66AC8D50}" srcOrd="1" destOrd="0" parTransId="{DFE22FD7-5264-4CF2-BEBD-32CD89D2CE03}" sibTransId="{B3125FC4-9DDB-4233-A77A-B7EF5189A59D}"/>
    <dgm:cxn modelId="{FB7C16C1-9E10-45D1-BB39-88A43F23D2A2}" type="presOf" srcId="{ECBE112B-AB49-4317-87B2-99A9896FADBA}" destId="{AC336AC7-1656-4E89-8639-FFF02A624884}" srcOrd="0" destOrd="1" presId="urn:microsoft.com/office/officeart/2005/8/layout/hList1"/>
    <dgm:cxn modelId="{BE5A65C1-EA23-4AB5-9C2A-A6F3635B41C2}" type="presOf" srcId="{F01EDCE2-1F65-416F-9C36-FDF4C56D5ED2}" destId="{AC336AC7-1656-4E89-8639-FFF02A624884}" srcOrd="0" destOrd="3" presId="urn:microsoft.com/office/officeart/2005/8/layout/hList1"/>
    <dgm:cxn modelId="{8F309EC1-1381-490F-B1F4-8E338F01CC9F}" type="presOf" srcId="{C6827C42-94E4-403E-A21A-78141D6B8B60}" destId="{4A263431-E653-4715-A7F3-433E3CB50386}" srcOrd="0" destOrd="1" presId="urn:microsoft.com/office/officeart/2005/8/layout/hList1"/>
    <dgm:cxn modelId="{44873FCC-6A44-4B72-8EA7-FC9D98B6F537}" srcId="{8AAFEDC3-93CA-47F2-A2E2-ABEBF8DB7FC9}" destId="{129F2081-5CCB-446E-A235-82B3A4439C75}" srcOrd="0" destOrd="0" parTransId="{6E3A90FA-B952-4B04-8EDA-B1FC7A50BB26}" sibTransId="{25378A1B-2B5A-4EAB-A3F4-8192737EE450}"/>
    <dgm:cxn modelId="{2C3EE3D1-24F8-4E74-948E-59CE30A3AB2E}" srcId="{129F2081-5CCB-446E-A235-82B3A4439C75}" destId="{1C4561C7-81DC-41EB-8295-90A7A0C0C164}" srcOrd="3" destOrd="0" parTransId="{13B5EC4D-F056-4211-B5A2-941D6C98D7A0}" sibTransId="{4219B243-B735-4943-8DC8-5B50DFACD2C1}"/>
    <dgm:cxn modelId="{173C49D3-1DCD-4A87-B104-56807681C874}" srcId="{B6EF7A7B-815E-4C15-BCB2-368A66AC8D50}" destId="{ECBE112B-AB49-4317-87B2-99A9896FADBA}" srcOrd="1" destOrd="0" parTransId="{C4A97098-0F4E-4122-89E6-6718AB83A881}" sibTransId="{F917EBDA-C984-40E1-983C-9DB3F15328C5}"/>
    <dgm:cxn modelId="{DCB851D7-D3D2-4BD9-A13C-3655F34C8FF0}" type="presOf" srcId="{5907DF8E-F146-484B-BA48-141C5E48498C}" destId="{4A263431-E653-4715-A7F3-433E3CB50386}" srcOrd="0" destOrd="2" presId="urn:microsoft.com/office/officeart/2005/8/layout/hList1"/>
    <dgm:cxn modelId="{83F4F9DE-A60F-44C3-9CF7-08D6D482B7E7}" type="presOf" srcId="{113AF547-CAB8-4FAA-B789-E6B18D3FB073}" destId="{AC336AC7-1656-4E89-8639-FFF02A624884}" srcOrd="0" destOrd="2" presId="urn:microsoft.com/office/officeart/2005/8/layout/hList1"/>
    <dgm:cxn modelId="{005983EA-A763-4A6A-A05C-81176951B1A6}" srcId="{129F2081-5CCB-446E-A235-82B3A4439C75}" destId="{C6827C42-94E4-403E-A21A-78141D6B8B60}" srcOrd="1" destOrd="0" parTransId="{74D22D26-AD27-41F4-99DE-1DC1A4C38271}" sibTransId="{C3BFD969-CA05-4FDF-82C5-9EE89C1A18C3}"/>
    <dgm:cxn modelId="{A0FB90E7-A697-4469-87C9-C162A64AC87D}" type="presParOf" srcId="{C7FA2DD9-2034-4E6A-8930-7A4D544B3B01}" destId="{5440DBEB-051F-411E-9044-32B058F80EA8}" srcOrd="0" destOrd="0" presId="urn:microsoft.com/office/officeart/2005/8/layout/hList1"/>
    <dgm:cxn modelId="{3F27B37A-C23D-4B06-A5D1-CB073F52B83F}" type="presParOf" srcId="{5440DBEB-051F-411E-9044-32B058F80EA8}" destId="{9599B423-65C1-4C02-838D-1311F5A7022F}" srcOrd="0" destOrd="0" presId="urn:microsoft.com/office/officeart/2005/8/layout/hList1"/>
    <dgm:cxn modelId="{5ACF9600-EF9D-44AF-82E5-8433D918B1DF}" type="presParOf" srcId="{5440DBEB-051F-411E-9044-32B058F80EA8}" destId="{4A263431-E653-4715-A7F3-433E3CB50386}" srcOrd="1" destOrd="0" presId="urn:microsoft.com/office/officeart/2005/8/layout/hList1"/>
    <dgm:cxn modelId="{FB2689BC-03F1-4DF5-97BE-F86DA8E3E706}" type="presParOf" srcId="{C7FA2DD9-2034-4E6A-8930-7A4D544B3B01}" destId="{2095F396-242E-400C-A57D-FCCF8465F57D}" srcOrd="1" destOrd="0" presId="urn:microsoft.com/office/officeart/2005/8/layout/hList1"/>
    <dgm:cxn modelId="{B5B190C4-FEEC-4187-8F56-CC6410F1FD2C}" type="presParOf" srcId="{C7FA2DD9-2034-4E6A-8930-7A4D544B3B01}" destId="{3ECE539F-CE47-43A2-9D1A-FE18D74CA840}" srcOrd="2" destOrd="0" presId="urn:microsoft.com/office/officeart/2005/8/layout/hList1"/>
    <dgm:cxn modelId="{FA07211B-D178-4166-98F7-33FC63151559}" type="presParOf" srcId="{3ECE539F-CE47-43A2-9D1A-FE18D74CA840}" destId="{335AD3C3-4DCE-4065-8C4E-50DB8FBE8952}" srcOrd="0" destOrd="0" presId="urn:microsoft.com/office/officeart/2005/8/layout/hList1"/>
    <dgm:cxn modelId="{1AE749BA-18D6-4C31-A23C-62445AD00411}" type="presParOf" srcId="{3ECE539F-CE47-43A2-9D1A-FE18D74CA840}" destId="{AC336AC7-1656-4E89-8639-FFF02A6248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F4731-C17D-432F-AEE6-A2B840384BE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45D89B-7467-4BEF-8058-13F40FD81140}">
      <dgm:prSet/>
      <dgm:spPr/>
      <dgm:t>
        <a:bodyPr/>
        <a:lstStyle/>
        <a:p>
          <a:r>
            <a:rPr lang="en-IN" b="1"/>
            <a:t>Dynamic Content:</a:t>
          </a:r>
          <a:endParaRPr lang="en-US"/>
        </a:p>
      </dgm:t>
    </dgm:pt>
    <dgm:pt modelId="{5ECABF2D-5B6F-411F-9C4E-3CE5E53D6377}" type="parTrans" cxnId="{ABDAF554-F613-435C-9314-11BC987D7BCA}">
      <dgm:prSet/>
      <dgm:spPr/>
      <dgm:t>
        <a:bodyPr/>
        <a:lstStyle/>
        <a:p>
          <a:endParaRPr lang="en-US"/>
        </a:p>
      </dgm:t>
    </dgm:pt>
    <dgm:pt modelId="{2BE3A831-6CE0-4DB6-A345-BFBFC52BE285}" type="sibTrans" cxnId="{ABDAF554-F613-435C-9314-11BC987D7BCA}">
      <dgm:prSet/>
      <dgm:spPr/>
      <dgm:t>
        <a:bodyPr/>
        <a:lstStyle/>
        <a:p>
          <a:endParaRPr lang="en-US"/>
        </a:p>
      </dgm:t>
    </dgm:pt>
    <dgm:pt modelId="{0A448ACB-B349-4D61-B4CE-039D5A196B67}">
      <dgm:prSet/>
      <dgm:spPr/>
      <dgm:t>
        <a:bodyPr/>
        <a:lstStyle/>
        <a:p>
          <a:r>
            <a:rPr lang="en-IN"/>
            <a:t>Many job listing sites use JavaScript to load data, requiring Selenium for dynamic scraping.</a:t>
          </a:r>
          <a:endParaRPr lang="en-US"/>
        </a:p>
      </dgm:t>
    </dgm:pt>
    <dgm:pt modelId="{119EBD36-264B-4248-924C-CDE7C934EF99}" type="parTrans" cxnId="{A1381B5A-10CF-460F-B8CE-6432DBE946EE}">
      <dgm:prSet/>
      <dgm:spPr/>
      <dgm:t>
        <a:bodyPr/>
        <a:lstStyle/>
        <a:p>
          <a:endParaRPr lang="en-US"/>
        </a:p>
      </dgm:t>
    </dgm:pt>
    <dgm:pt modelId="{1BDEC007-E217-426A-9F8F-1D6DC7456AFB}" type="sibTrans" cxnId="{A1381B5A-10CF-460F-B8CE-6432DBE946EE}">
      <dgm:prSet/>
      <dgm:spPr/>
      <dgm:t>
        <a:bodyPr/>
        <a:lstStyle/>
        <a:p>
          <a:endParaRPr lang="en-US"/>
        </a:p>
      </dgm:t>
    </dgm:pt>
    <dgm:pt modelId="{70DE9739-9D96-4CAA-B68F-8D471A162BE1}">
      <dgm:prSet/>
      <dgm:spPr/>
      <dgm:t>
        <a:bodyPr/>
        <a:lstStyle/>
        <a:p>
          <a:r>
            <a:rPr lang="en-IN" b="1"/>
            <a:t>Data Structure:</a:t>
          </a:r>
          <a:endParaRPr lang="en-US"/>
        </a:p>
      </dgm:t>
    </dgm:pt>
    <dgm:pt modelId="{A613953D-337F-4902-AC1D-D045CCB52F3F}" type="parTrans" cxnId="{D065B080-D6E6-4020-A235-5F00E0A9618C}">
      <dgm:prSet/>
      <dgm:spPr/>
      <dgm:t>
        <a:bodyPr/>
        <a:lstStyle/>
        <a:p>
          <a:endParaRPr lang="en-US"/>
        </a:p>
      </dgm:t>
    </dgm:pt>
    <dgm:pt modelId="{B2B63D30-939A-4FBE-A9BD-54CE3E171C10}" type="sibTrans" cxnId="{D065B080-D6E6-4020-A235-5F00E0A9618C}">
      <dgm:prSet/>
      <dgm:spPr/>
      <dgm:t>
        <a:bodyPr/>
        <a:lstStyle/>
        <a:p>
          <a:endParaRPr lang="en-US"/>
        </a:p>
      </dgm:t>
    </dgm:pt>
    <dgm:pt modelId="{E9D4EFC0-7A28-42FF-A123-CB8BD2797009}">
      <dgm:prSet/>
      <dgm:spPr/>
      <dgm:t>
        <a:bodyPr/>
        <a:lstStyle/>
        <a:p>
          <a:r>
            <a:rPr lang="en-IN"/>
            <a:t>Inconsistent job details led to parsing challenges.</a:t>
          </a:r>
          <a:endParaRPr lang="en-US"/>
        </a:p>
      </dgm:t>
    </dgm:pt>
    <dgm:pt modelId="{83421FBC-E17A-497F-AE16-F959885EEE41}" type="parTrans" cxnId="{39B09D0D-07D4-402F-A80C-8F640F70B980}">
      <dgm:prSet/>
      <dgm:spPr/>
      <dgm:t>
        <a:bodyPr/>
        <a:lstStyle/>
        <a:p>
          <a:endParaRPr lang="en-US"/>
        </a:p>
      </dgm:t>
    </dgm:pt>
    <dgm:pt modelId="{1BBA714F-E569-46FA-8736-B5DD4FA4539D}" type="sibTrans" cxnId="{39B09D0D-07D4-402F-A80C-8F640F70B980}">
      <dgm:prSet/>
      <dgm:spPr/>
      <dgm:t>
        <a:bodyPr/>
        <a:lstStyle/>
        <a:p>
          <a:endParaRPr lang="en-US"/>
        </a:p>
      </dgm:t>
    </dgm:pt>
    <dgm:pt modelId="{0FA06CF4-5E94-4777-9B50-A358CCCA48DF}">
      <dgm:prSet/>
      <dgm:spPr/>
      <dgm:t>
        <a:bodyPr/>
        <a:lstStyle/>
        <a:p>
          <a:r>
            <a:rPr lang="en-IN" b="1"/>
            <a:t>Design Challenges:</a:t>
          </a:r>
          <a:endParaRPr lang="en-US"/>
        </a:p>
      </dgm:t>
    </dgm:pt>
    <dgm:pt modelId="{D6274C64-F95F-4101-948F-1FD469A435DB}" type="parTrans" cxnId="{7B0C4EC2-9AE5-4AAC-A727-8145D73FD921}">
      <dgm:prSet/>
      <dgm:spPr/>
      <dgm:t>
        <a:bodyPr/>
        <a:lstStyle/>
        <a:p>
          <a:endParaRPr lang="en-US"/>
        </a:p>
      </dgm:t>
    </dgm:pt>
    <dgm:pt modelId="{36DABD2B-0B04-41EB-9AA7-CFA30AC77E59}" type="sibTrans" cxnId="{7B0C4EC2-9AE5-4AAC-A727-8145D73FD921}">
      <dgm:prSet/>
      <dgm:spPr/>
      <dgm:t>
        <a:bodyPr/>
        <a:lstStyle/>
        <a:p>
          <a:endParaRPr lang="en-US"/>
        </a:p>
      </dgm:t>
    </dgm:pt>
    <dgm:pt modelId="{6126F722-9DAE-43B5-A601-6ACC5C0699E5}">
      <dgm:prSet/>
      <dgm:spPr/>
      <dgm:t>
        <a:bodyPr/>
        <a:lstStyle/>
        <a:p>
          <a:r>
            <a:rPr lang="en-IN"/>
            <a:t>Crafting a clean and user-friendly interface while ensuring efficient data display.</a:t>
          </a:r>
          <a:endParaRPr lang="en-US"/>
        </a:p>
      </dgm:t>
    </dgm:pt>
    <dgm:pt modelId="{F4E8CF05-9536-4B10-B2E6-F4B1379BDFD9}" type="parTrans" cxnId="{78D02662-15DA-4BAB-B817-5CD022E15896}">
      <dgm:prSet/>
      <dgm:spPr/>
      <dgm:t>
        <a:bodyPr/>
        <a:lstStyle/>
        <a:p>
          <a:endParaRPr lang="en-US"/>
        </a:p>
      </dgm:t>
    </dgm:pt>
    <dgm:pt modelId="{6F458267-F0D7-47AB-BC0C-C331C388E56A}" type="sibTrans" cxnId="{78D02662-15DA-4BAB-B817-5CD022E15896}">
      <dgm:prSet/>
      <dgm:spPr/>
      <dgm:t>
        <a:bodyPr/>
        <a:lstStyle/>
        <a:p>
          <a:endParaRPr lang="en-US"/>
        </a:p>
      </dgm:t>
    </dgm:pt>
    <dgm:pt modelId="{3CEF01B0-E066-4D8D-A161-DAEBC8502691}" type="pres">
      <dgm:prSet presAssocID="{7AAF4731-C17D-432F-AEE6-A2B840384BE5}" presName="Name0" presStyleCnt="0">
        <dgm:presLayoutVars>
          <dgm:dir/>
          <dgm:animLvl val="lvl"/>
          <dgm:resizeHandles val="exact"/>
        </dgm:presLayoutVars>
      </dgm:prSet>
      <dgm:spPr/>
    </dgm:pt>
    <dgm:pt modelId="{047B8BFD-26E1-4165-85D4-072476287B7B}" type="pres">
      <dgm:prSet presAssocID="{A045D89B-7467-4BEF-8058-13F40FD81140}" presName="linNode" presStyleCnt="0"/>
      <dgm:spPr/>
    </dgm:pt>
    <dgm:pt modelId="{7B3A59D6-FCD4-40F2-8B31-34127DCBD013}" type="pres">
      <dgm:prSet presAssocID="{A045D89B-7467-4BEF-8058-13F40FD8114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BECA2E50-5F77-4FC9-949F-6F15CEE7D210}" type="pres">
      <dgm:prSet presAssocID="{A045D89B-7467-4BEF-8058-13F40FD81140}" presName="descendantText" presStyleLbl="alignAccFollowNode1" presStyleIdx="0" presStyleCnt="3">
        <dgm:presLayoutVars>
          <dgm:bulletEnabled/>
        </dgm:presLayoutVars>
      </dgm:prSet>
      <dgm:spPr/>
    </dgm:pt>
    <dgm:pt modelId="{A4136901-9E81-4C3B-9B07-A4296ADDC5B0}" type="pres">
      <dgm:prSet presAssocID="{2BE3A831-6CE0-4DB6-A345-BFBFC52BE285}" presName="sp" presStyleCnt="0"/>
      <dgm:spPr/>
    </dgm:pt>
    <dgm:pt modelId="{75C80980-36BE-42B1-BFD3-46197C52D2B4}" type="pres">
      <dgm:prSet presAssocID="{70DE9739-9D96-4CAA-B68F-8D471A162BE1}" presName="linNode" presStyleCnt="0"/>
      <dgm:spPr/>
    </dgm:pt>
    <dgm:pt modelId="{C19D1632-2BD1-4DB4-8342-4BAD3FC5C649}" type="pres">
      <dgm:prSet presAssocID="{70DE9739-9D96-4CAA-B68F-8D471A162BE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87444F6C-89E1-4DF0-BE9F-895FC8366EDD}" type="pres">
      <dgm:prSet presAssocID="{70DE9739-9D96-4CAA-B68F-8D471A162BE1}" presName="descendantText" presStyleLbl="alignAccFollowNode1" presStyleIdx="1" presStyleCnt="3">
        <dgm:presLayoutVars>
          <dgm:bulletEnabled/>
        </dgm:presLayoutVars>
      </dgm:prSet>
      <dgm:spPr/>
    </dgm:pt>
    <dgm:pt modelId="{C3601A78-AFC4-411E-8FCB-3DF1B6A581E9}" type="pres">
      <dgm:prSet presAssocID="{B2B63D30-939A-4FBE-A9BD-54CE3E171C10}" presName="sp" presStyleCnt="0"/>
      <dgm:spPr/>
    </dgm:pt>
    <dgm:pt modelId="{51F4378F-4B9F-4D91-B21F-288AFB285C13}" type="pres">
      <dgm:prSet presAssocID="{0FA06CF4-5E94-4777-9B50-A358CCCA48DF}" presName="linNode" presStyleCnt="0"/>
      <dgm:spPr/>
    </dgm:pt>
    <dgm:pt modelId="{731255EE-77DE-4638-8F2F-925452E1DC4C}" type="pres">
      <dgm:prSet presAssocID="{0FA06CF4-5E94-4777-9B50-A358CCCA48D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55E79B1C-1971-4E92-BDF6-7276861878BE}" type="pres">
      <dgm:prSet presAssocID="{0FA06CF4-5E94-4777-9B50-A358CCCA48D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39B09D0D-07D4-402F-A80C-8F640F70B980}" srcId="{70DE9739-9D96-4CAA-B68F-8D471A162BE1}" destId="{E9D4EFC0-7A28-42FF-A123-CB8BD2797009}" srcOrd="0" destOrd="0" parTransId="{83421FBC-E17A-497F-AE16-F959885EEE41}" sibTransId="{1BBA714F-E569-46FA-8736-B5DD4FA4539D}"/>
    <dgm:cxn modelId="{5E9B602A-3FAC-4621-A725-51E776BB88E0}" type="presOf" srcId="{A045D89B-7467-4BEF-8058-13F40FD81140}" destId="{7B3A59D6-FCD4-40F2-8B31-34127DCBD013}" srcOrd="0" destOrd="0" presId="urn:microsoft.com/office/officeart/2016/7/layout/VerticalSolidActionList"/>
    <dgm:cxn modelId="{78D02662-15DA-4BAB-B817-5CD022E15896}" srcId="{0FA06CF4-5E94-4777-9B50-A358CCCA48DF}" destId="{6126F722-9DAE-43B5-A601-6ACC5C0699E5}" srcOrd="0" destOrd="0" parTransId="{F4E8CF05-9536-4B10-B2E6-F4B1379BDFD9}" sibTransId="{6F458267-F0D7-47AB-BC0C-C331C388E56A}"/>
    <dgm:cxn modelId="{70E48C45-1CC8-4D53-9F15-41AB851E8B2C}" type="presOf" srcId="{0FA06CF4-5E94-4777-9B50-A358CCCA48DF}" destId="{731255EE-77DE-4638-8F2F-925452E1DC4C}" srcOrd="0" destOrd="0" presId="urn:microsoft.com/office/officeart/2016/7/layout/VerticalSolidActionList"/>
    <dgm:cxn modelId="{32D9F64A-CC6F-46F8-A552-BA982D65C65E}" type="presOf" srcId="{7AAF4731-C17D-432F-AEE6-A2B840384BE5}" destId="{3CEF01B0-E066-4D8D-A161-DAEBC8502691}" srcOrd="0" destOrd="0" presId="urn:microsoft.com/office/officeart/2016/7/layout/VerticalSolidActionList"/>
    <dgm:cxn modelId="{ABDAF554-F613-435C-9314-11BC987D7BCA}" srcId="{7AAF4731-C17D-432F-AEE6-A2B840384BE5}" destId="{A045D89B-7467-4BEF-8058-13F40FD81140}" srcOrd="0" destOrd="0" parTransId="{5ECABF2D-5B6F-411F-9C4E-3CE5E53D6377}" sibTransId="{2BE3A831-6CE0-4DB6-A345-BFBFC52BE285}"/>
    <dgm:cxn modelId="{A1381B5A-10CF-460F-B8CE-6432DBE946EE}" srcId="{A045D89B-7467-4BEF-8058-13F40FD81140}" destId="{0A448ACB-B349-4D61-B4CE-039D5A196B67}" srcOrd="0" destOrd="0" parTransId="{119EBD36-264B-4248-924C-CDE7C934EF99}" sibTransId="{1BDEC007-E217-426A-9F8F-1D6DC7456AFB}"/>
    <dgm:cxn modelId="{D065B080-D6E6-4020-A235-5F00E0A9618C}" srcId="{7AAF4731-C17D-432F-AEE6-A2B840384BE5}" destId="{70DE9739-9D96-4CAA-B68F-8D471A162BE1}" srcOrd="1" destOrd="0" parTransId="{A613953D-337F-4902-AC1D-D045CCB52F3F}" sibTransId="{B2B63D30-939A-4FBE-A9BD-54CE3E171C10}"/>
    <dgm:cxn modelId="{23AA8F91-A21F-4BA4-AA95-F013FEE9557F}" type="presOf" srcId="{70DE9739-9D96-4CAA-B68F-8D471A162BE1}" destId="{C19D1632-2BD1-4DB4-8342-4BAD3FC5C649}" srcOrd="0" destOrd="0" presId="urn:microsoft.com/office/officeart/2016/7/layout/VerticalSolidActionList"/>
    <dgm:cxn modelId="{FF4CE293-D43C-4DAA-B843-1C7D7B07BBE0}" type="presOf" srcId="{E9D4EFC0-7A28-42FF-A123-CB8BD2797009}" destId="{87444F6C-89E1-4DF0-BE9F-895FC8366EDD}" srcOrd="0" destOrd="0" presId="urn:microsoft.com/office/officeart/2016/7/layout/VerticalSolidActionList"/>
    <dgm:cxn modelId="{319E529C-A3C0-459A-8396-EA60AA5920A0}" type="presOf" srcId="{6126F722-9DAE-43B5-A601-6ACC5C0699E5}" destId="{55E79B1C-1971-4E92-BDF6-7276861878BE}" srcOrd="0" destOrd="0" presId="urn:microsoft.com/office/officeart/2016/7/layout/VerticalSolidActionList"/>
    <dgm:cxn modelId="{A64546B7-40C1-41D4-BB1B-4E6D97D5DC4D}" type="presOf" srcId="{0A448ACB-B349-4D61-B4CE-039D5A196B67}" destId="{BECA2E50-5F77-4FC9-949F-6F15CEE7D210}" srcOrd="0" destOrd="0" presId="urn:microsoft.com/office/officeart/2016/7/layout/VerticalSolidActionList"/>
    <dgm:cxn modelId="{7B0C4EC2-9AE5-4AAC-A727-8145D73FD921}" srcId="{7AAF4731-C17D-432F-AEE6-A2B840384BE5}" destId="{0FA06CF4-5E94-4777-9B50-A358CCCA48DF}" srcOrd="2" destOrd="0" parTransId="{D6274C64-F95F-4101-948F-1FD469A435DB}" sibTransId="{36DABD2B-0B04-41EB-9AA7-CFA30AC77E59}"/>
    <dgm:cxn modelId="{7808DFB3-430B-4CE0-AC86-F289CB69F4D7}" type="presParOf" srcId="{3CEF01B0-E066-4D8D-A161-DAEBC8502691}" destId="{047B8BFD-26E1-4165-85D4-072476287B7B}" srcOrd="0" destOrd="0" presId="urn:microsoft.com/office/officeart/2016/7/layout/VerticalSolidActionList"/>
    <dgm:cxn modelId="{6AF12870-8E5B-4D2D-8461-8D14CF19682F}" type="presParOf" srcId="{047B8BFD-26E1-4165-85D4-072476287B7B}" destId="{7B3A59D6-FCD4-40F2-8B31-34127DCBD013}" srcOrd="0" destOrd="0" presId="urn:microsoft.com/office/officeart/2016/7/layout/VerticalSolidActionList"/>
    <dgm:cxn modelId="{976A4012-353F-4EF5-A87F-299942DA4649}" type="presParOf" srcId="{047B8BFD-26E1-4165-85D4-072476287B7B}" destId="{BECA2E50-5F77-4FC9-949F-6F15CEE7D210}" srcOrd="1" destOrd="0" presId="urn:microsoft.com/office/officeart/2016/7/layout/VerticalSolidActionList"/>
    <dgm:cxn modelId="{F438F30B-5D12-4606-8E3D-CF269971554C}" type="presParOf" srcId="{3CEF01B0-E066-4D8D-A161-DAEBC8502691}" destId="{A4136901-9E81-4C3B-9B07-A4296ADDC5B0}" srcOrd="1" destOrd="0" presId="urn:microsoft.com/office/officeart/2016/7/layout/VerticalSolidActionList"/>
    <dgm:cxn modelId="{C0D11024-C0B8-4A1A-B646-A43DF07A47CF}" type="presParOf" srcId="{3CEF01B0-E066-4D8D-A161-DAEBC8502691}" destId="{75C80980-36BE-42B1-BFD3-46197C52D2B4}" srcOrd="2" destOrd="0" presId="urn:microsoft.com/office/officeart/2016/7/layout/VerticalSolidActionList"/>
    <dgm:cxn modelId="{057F3481-66ED-402F-8BE6-D578D2C22EDB}" type="presParOf" srcId="{75C80980-36BE-42B1-BFD3-46197C52D2B4}" destId="{C19D1632-2BD1-4DB4-8342-4BAD3FC5C649}" srcOrd="0" destOrd="0" presId="urn:microsoft.com/office/officeart/2016/7/layout/VerticalSolidActionList"/>
    <dgm:cxn modelId="{3F54719A-C95E-4F37-9DCA-F653B43D1C09}" type="presParOf" srcId="{75C80980-36BE-42B1-BFD3-46197C52D2B4}" destId="{87444F6C-89E1-4DF0-BE9F-895FC8366EDD}" srcOrd="1" destOrd="0" presId="urn:microsoft.com/office/officeart/2016/7/layout/VerticalSolidActionList"/>
    <dgm:cxn modelId="{7FB0F69B-5E1E-4C19-8D76-2686ADBB8C67}" type="presParOf" srcId="{3CEF01B0-E066-4D8D-A161-DAEBC8502691}" destId="{C3601A78-AFC4-411E-8FCB-3DF1B6A581E9}" srcOrd="3" destOrd="0" presId="urn:microsoft.com/office/officeart/2016/7/layout/VerticalSolidActionList"/>
    <dgm:cxn modelId="{8C63005B-B903-4CE3-8415-3587ED8E5F45}" type="presParOf" srcId="{3CEF01B0-E066-4D8D-A161-DAEBC8502691}" destId="{51F4378F-4B9F-4D91-B21F-288AFB285C13}" srcOrd="4" destOrd="0" presId="urn:microsoft.com/office/officeart/2016/7/layout/VerticalSolidActionList"/>
    <dgm:cxn modelId="{69B2EA1F-E02B-42D7-8841-3ECCF876D7F5}" type="presParOf" srcId="{51F4378F-4B9F-4D91-B21F-288AFB285C13}" destId="{731255EE-77DE-4638-8F2F-925452E1DC4C}" srcOrd="0" destOrd="0" presId="urn:microsoft.com/office/officeart/2016/7/layout/VerticalSolidActionList"/>
    <dgm:cxn modelId="{C73864EC-3425-4E04-A3F4-499DFE7BDDC6}" type="presParOf" srcId="{51F4378F-4B9F-4D91-B21F-288AFB285C13}" destId="{55E79B1C-1971-4E92-BDF6-7276861878B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E6791E-0628-4B11-8E2C-7AD298927CA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A5F69C-582B-427B-B402-5225E5EB2FCC}">
      <dgm:prSet/>
      <dgm:spPr/>
      <dgm:t>
        <a:bodyPr/>
        <a:lstStyle/>
        <a:p>
          <a:pPr>
            <a:defRPr b="1"/>
          </a:pPr>
          <a:r>
            <a:rPr lang="en-IN" b="1"/>
            <a:t>Dynamic Content:</a:t>
          </a:r>
          <a:endParaRPr lang="en-US"/>
        </a:p>
      </dgm:t>
    </dgm:pt>
    <dgm:pt modelId="{FFC718A1-D27E-41CF-A8D6-206B2A328747}" type="parTrans" cxnId="{C0963824-F699-4006-B5CC-0C28FE1C1A26}">
      <dgm:prSet/>
      <dgm:spPr/>
      <dgm:t>
        <a:bodyPr/>
        <a:lstStyle/>
        <a:p>
          <a:endParaRPr lang="en-US"/>
        </a:p>
      </dgm:t>
    </dgm:pt>
    <dgm:pt modelId="{EBAC23EB-791B-4944-9348-A461832D9107}" type="sibTrans" cxnId="{C0963824-F699-4006-B5CC-0C28FE1C1A26}">
      <dgm:prSet/>
      <dgm:spPr/>
      <dgm:t>
        <a:bodyPr/>
        <a:lstStyle/>
        <a:p>
          <a:endParaRPr lang="en-US"/>
        </a:p>
      </dgm:t>
    </dgm:pt>
    <dgm:pt modelId="{BCFE8A2E-2B07-4C84-AF20-ED2BBBF4B797}">
      <dgm:prSet/>
      <dgm:spPr/>
      <dgm:t>
        <a:bodyPr/>
        <a:lstStyle/>
        <a:p>
          <a:r>
            <a:rPr lang="en-IN"/>
            <a:t>Used Selenium to simulate browser interactions and extract dynamically loaded data.</a:t>
          </a:r>
          <a:endParaRPr lang="en-US"/>
        </a:p>
      </dgm:t>
    </dgm:pt>
    <dgm:pt modelId="{0A471235-9DAA-40A9-A2EA-3DB67182B678}" type="parTrans" cxnId="{A9641893-20E1-48AB-BD7F-74194857E3A7}">
      <dgm:prSet/>
      <dgm:spPr/>
      <dgm:t>
        <a:bodyPr/>
        <a:lstStyle/>
        <a:p>
          <a:endParaRPr lang="en-US"/>
        </a:p>
      </dgm:t>
    </dgm:pt>
    <dgm:pt modelId="{F1D52505-56D9-4B3A-A7E6-9BD5468893AA}" type="sibTrans" cxnId="{A9641893-20E1-48AB-BD7F-74194857E3A7}">
      <dgm:prSet/>
      <dgm:spPr/>
      <dgm:t>
        <a:bodyPr/>
        <a:lstStyle/>
        <a:p>
          <a:endParaRPr lang="en-US"/>
        </a:p>
      </dgm:t>
    </dgm:pt>
    <dgm:pt modelId="{E4B93D5E-608C-4CE4-B200-B604490ECD52}">
      <dgm:prSet/>
      <dgm:spPr/>
      <dgm:t>
        <a:bodyPr/>
        <a:lstStyle/>
        <a:p>
          <a:pPr>
            <a:defRPr b="1"/>
          </a:pPr>
          <a:r>
            <a:rPr lang="en-IN" b="1"/>
            <a:t>Data Cleaning:</a:t>
          </a:r>
          <a:endParaRPr lang="en-US"/>
        </a:p>
      </dgm:t>
    </dgm:pt>
    <dgm:pt modelId="{4C40F8EC-B613-4A6F-BF4E-14E2AFFCDF53}" type="parTrans" cxnId="{193A2CB4-736B-4901-85B2-67E5B26C4AF4}">
      <dgm:prSet/>
      <dgm:spPr/>
      <dgm:t>
        <a:bodyPr/>
        <a:lstStyle/>
        <a:p>
          <a:endParaRPr lang="en-US"/>
        </a:p>
      </dgm:t>
    </dgm:pt>
    <dgm:pt modelId="{41BA04E0-DC0D-4C3D-8FFB-0E8713BA10C2}" type="sibTrans" cxnId="{193A2CB4-736B-4901-85B2-67E5B26C4AF4}">
      <dgm:prSet/>
      <dgm:spPr/>
      <dgm:t>
        <a:bodyPr/>
        <a:lstStyle/>
        <a:p>
          <a:endParaRPr lang="en-US"/>
        </a:p>
      </dgm:t>
    </dgm:pt>
    <dgm:pt modelId="{E386482A-7E74-4E19-B823-023377F49FF2}">
      <dgm:prSet/>
      <dgm:spPr/>
      <dgm:t>
        <a:bodyPr/>
        <a:lstStyle/>
        <a:p>
          <a:r>
            <a:rPr lang="en-IN"/>
            <a:t>Incorporated validation checks to handle missing or malformed data.</a:t>
          </a:r>
          <a:endParaRPr lang="en-US"/>
        </a:p>
      </dgm:t>
    </dgm:pt>
    <dgm:pt modelId="{7ED7DD00-C949-40D5-96B4-38D6E0A9A0AC}" type="parTrans" cxnId="{6F3F4158-6660-4537-A3E4-F0AD75493329}">
      <dgm:prSet/>
      <dgm:spPr/>
      <dgm:t>
        <a:bodyPr/>
        <a:lstStyle/>
        <a:p>
          <a:endParaRPr lang="en-US"/>
        </a:p>
      </dgm:t>
    </dgm:pt>
    <dgm:pt modelId="{DD6026D8-8755-4B7A-AC67-BC6F37582D49}" type="sibTrans" cxnId="{6F3F4158-6660-4537-A3E4-F0AD75493329}">
      <dgm:prSet/>
      <dgm:spPr/>
      <dgm:t>
        <a:bodyPr/>
        <a:lstStyle/>
        <a:p>
          <a:endParaRPr lang="en-US"/>
        </a:p>
      </dgm:t>
    </dgm:pt>
    <dgm:pt modelId="{782654B7-4F71-40AA-A171-D3BCD6274A50}">
      <dgm:prSet/>
      <dgm:spPr/>
      <dgm:t>
        <a:bodyPr/>
        <a:lstStyle/>
        <a:p>
          <a:pPr>
            <a:defRPr b="1"/>
          </a:pPr>
          <a:r>
            <a:rPr lang="en-IN" b="1"/>
            <a:t>Front-End Design:</a:t>
          </a:r>
          <a:endParaRPr lang="en-US"/>
        </a:p>
      </dgm:t>
    </dgm:pt>
    <dgm:pt modelId="{B0D98BF9-ACE9-4EEC-9FCE-C5BC3F068B07}" type="parTrans" cxnId="{207DF5B5-B6AF-4B84-94A2-CBA9AD8A982B}">
      <dgm:prSet/>
      <dgm:spPr/>
      <dgm:t>
        <a:bodyPr/>
        <a:lstStyle/>
        <a:p>
          <a:endParaRPr lang="en-US"/>
        </a:p>
      </dgm:t>
    </dgm:pt>
    <dgm:pt modelId="{F08918A8-346A-4EF8-B9ED-D43C71EB702B}" type="sibTrans" cxnId="{207DF5B5-B6AF-4B84-94A2-CBA9AD8A982B}">
      <dgm:prSet/>
      <dgm:spPr/>
      <dgm:t>
        <a:bodyPr/>
        <a:lstStyle/>
        <a:p>
          <a:endParaRPr lang="en-US"/>
        </a:p>
      </dgm:t>
    </dgm:pt>
    <dgm:pt modelId="{FF32B0DC-C106-4394-9F33-A91E7A25C10F}">
      <dgm:prSet/>
      <dgm:spPr/>
      <dgm:t>
        <a:bodyPr/>
        <a:lstStyle/>
        <a:p>
          <a:r>
            <a:rPr lang="en-IN"/>
            <a:t>implified the user interface using Flask's Jinja2 templating engine and responsive CSS.</a:t>
          </a:r>
          <a:endParaRPr lang="en-US"/>
        </a:p>
      </dgm:t>
    </dgm:pt>
    <dgm:pt modelId="{49FE1503-F704-4160-A9F7-1AB2F8C1C47A}" type="parTrans" cxnId="{863ED9CC-8D69-41BB-ADA6-693DBC7BD59A}">
      <dgm:prSet/>
      <dgm:spPr/>
      <dgm:t>
        <a:bodyPr/>
        <a:lstStyle/>
        <a:p>
          <a:endParaRPr lang="en-US"/>
        </a:p>
      </dgm:t>
    </dgm:pt>
    <dgm:pt modelId="{B5DFC76C-5F79-4453-A1AF-92D78A8BF8CC}" type="sibTrans" cxnId="{863ED9CC-8D69-41BB-ADA6-693DBC7BD59A}">
      <dgm:prSet/>
      <dgm:spPr/>
      <dgm:t>
        <a:bodyPr/>
        <a:lstStyle/>
        <a:p>
          <a:endParaRPr lang="en-US"/>
        </a:p>
      </dgm:t>
    </dgm:pt>
    <dgm:pt modelId="{12BD9651-87C3-415A-8648-AB20CE24FE75}" type="pres">
      <dgm:prSet presAssocID="{00E6791E-0628-4B11-8E2C-7AD298927CA9}" presName="root" presStyleCnt="0">
        <dgm:presLayoutVars>
          <dgm:dir/>
          <dgm:resizeHandles val="exact"/>
        </dgm:presLayoutVars>
      </dgm:prSet>
      <dgm:spPr/>
    </dgm:pt>
    <dgm:pt modelId="{1BB59484-CF83-496A-AEDE-3B21EC56D52E}" type="pres">
      <dgm:prSet presAssocID="{E7A5F69C-582B-427B-B402-5225E5EB2FCC}" presName="compNode" presStyleCnt="0"/>
      <dgm:spPr/>
    </dgm:pt>
    <dgm:pt modelId="{79945E36-7834-426C-BA76-89D03225EC52}" type="pres">
      <dgm:prSet presAssocID="{E7A5F69C-582B-427B-B402-5225E5EB2F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4E93CF-BF6D-4658-8F1A-A94F30C5A502}" type="pres">
      <dgm:prSet presAssocID="{E7A5F69C-582B-427B-B402-5225E5EB2FCC}" presName="iconSpace" presStyleCnt="0"/>
      <dgm:spPr/>
    </dgm:pt>
    <dgm:pt modelId="{B13B4607-FC59-43AD-87DF-695EAE31C19C}" type="pres">
      <dgm:prSet presAssocID="{E7A5F69C-582B-427B-B402-5225E5EB2FCC}" presName="parTx" presStyleLbl="revTx" presStyleIdx="0" presStyleCnt="6">
        <dgm:presLayoutVars>
          <dgm:chMax val="0"/>
          <dgm:chPref val="0"/>
        </dgm:presLayoutVars>
      </dgm:prSet>
      <dgm:spPr/>
    </dgm:pt>
    <dgm:pt modelId="{C33DB4CE-63E6-447A-B4A4-56726A18EA20}" type="pres">
      <dgm:prSet presAssocID="{E7A5F69C-582B-427B-B402-5225E5EB2FCC}" presName="txSpace" presStyleCnt="0"/>
      <dgm:spPr/>
    </dgm:pt>
    <dgm:pt modelId="{FF8D411A-8A0B-4614-B4A9-1318740276CD}" type="pres">
      <dgm:prSet presAssocID="{E7A5F69C-582B-427B-B402-5225E5EB2FCC}" presName="desTx" presStyleLbl="revTx" presStyleIdx="1" presStyleCnt="6">
        <dgm:presLayoutVars/>
      </dgm:prSet>
      <dgm:spPr/>
    </dgm:pt>
    <dgm:pt modelId="{EF7B6577-BEDC-49B9-842F-BD81437B22E8}" type="pres">
      <dgm:prSet presAssocID="{EBAC23EB-791B-4944-9348-A461832D9107}" presName="sibTrans" presStyleCnt="0"/>
      <dgm:spPr/>
    </dgm:pt>
    <dgm:pt modelId="{44C92916-4C9D-4348-B9C5-96EE4949B38A}" type="pres">
      <dgm:prSet presAssocID="{E4B93D5E-608C-4CE4-B200-B604490ECD52}" presName="compNode" presStyleCnt="0"/>
      <dgm:spPr/>
    </dgm:pt>
    <dgm:pt modelId="{8D916ADD-A981-4B7D-80CA-5FD0CCA88BF3}" type="pres">
      <dgm:prSet presAssocID="{E4B93D5E-608C-4CE4-B200-B604490ECD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BE392926-680F-4801-9E08-525A880D415F}" type="pres">
      <dgm:prSet presAssocID="{E4B93D5E-608C-4CE4-B200-B604490ECD52}" presName="iconSpace" presStyleCnt="0"/>
      <dgm:spPr/>
    </dgm:pt>
    <dgm:pt modelId="{E7FD1150-900C-4669-8755-9546B4A5554D}" type="pres">
      <dgm:prSet presAssocID="{E4B93D5E-608C-4CE4-B200-B604490ECD52}" presName="parTx" presStyleLbl="revTx" presStyleIdx="2" presStyleCnt="6">
        <dgm:presLayoutVars>
          <dgm:chMax val="0"/>
          <dgm:chPref val="0"/>
        </dgm:presLayoutVars>
      </dgm:prSet>
      <dgm:spPr/>
    </dgm:pt>
    <dgm:pt modelId="{9063A4F8-2F32-46D1-BCBD-0A438BD08701}" type="pres">
      <dgm:prSet presAssocID="{E4B93D5E-608C-4CE4-B200-B604490ECD52}" presName="txSpace" presStyleCnt="0"/>
      <dgm:spPr/>
    </dgm:pt>
    <dgm:pt modelId="{1789E302-8356-45AC-8E60-7C103BEF4178}" type="pres">
      <dgm:prSet presAssocID="{E4B93D5E-608C-4CE4-B200-B604490ECD52}" presName="desTx" presStyleLbl="revTx" presStyleIdx="3" presStyleCnt="6">
        <dgm:presLayoutVars/>
      </dgm:prSet>
      <dgm:spPr/>
    </dgm:pt>
    <dgm:pt modelId="{1EAC556F-FF07-4AF4-90CD-28DEA5742B15}" type="pres">
      <dgm:prSet presAssocID="{41BA04E0-DC0D-4C3D-8FFB-0E8713BA10C2}" presName="sibTrans" presStyleCnt="0"/>
      <dgm:spPr/>
    </dgm:pt>
    <dgm:pt modelId="{59AB3CAA-B85D-4F8C-B5DA-BC767B419105}" type="pres">
      <dgm:prSet presAssocID="{782654B7-4F71-40AA-A171-D3BCD6274A50}" presName="compNode" presStyleCnt="0"/>
      <dgm:spPr/>
    </dgm:pt>
    <dgm:pt modelId="{E9EA1CD7-4303-4D33-A90E-1E9096A2E8A6}" type="pres">
      <dgm:prSet presAssocID="{782654B7-4F71-40AA-A171-D3BCD6274A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D679CB4-17B4-4694-9CA6-FD2A4A2E3D00}" type="pres">
      <dgm:prSet presAssocID="{782654B7-4F71-40AA-A171-D3BCD6274A50}" presName="iconSpace" presStyleCnt="0"/>
      <dgm:spPr/>
    </dgm:pt>
    <dgm:pt modelId="{17F5A4C1-ECFB-40CE-9EBE-14F7059A6DAC}" type="pres">
      <dgm:prSet presAssocID="{782654B7-4F71-40AA-A171-D3BCD6274A50}" presName="parTx" presStyleLbl="revTx" presStyleIdx="4" presStyleCnt="6">
        <dgm:presLayoutVars>
          <dgm:chMax val="0"/>
          <dgm:chPref val="0"/>
        </dgm:presLayoutVars>
      </dgm:prSet>
      <dgm:spPr/>
    </dgm:pt>
    <dgm:pt modelId="{6ED268A2-93AB-45D0-A8EE-8FD07277BEB5}" type="pres">
      <dgm:prSet presAssocID="{782654B7-4F71-40AA-A171-D3BCD6274A50}" presName="txSpace" presStyleCnt="0"/>
      <dgm:spPr/>
    </dgm:pt>
    <dgm:pt modelId="{D9B7DF6F-2314-4D90-B920-52572D6227E9}" type="pres">
      <dgm:prSet presAssocID="{782654B7-4F71-40AA-A171-D3BCD6274A50}" presName="desTx" presStyleLbl="revTx" presStyleIdx="5" presStyleCnt="6">
        <dgm:presLayoutVars/>
      </dgm:prSet>
      <dgm:spPr/>
    </dgm:pt>
  </dgm:ptLst>
  <dgm:cxnLst>
    <dgm:cxn modelId="{2984231E-E5F2-44E4-BFC7-CA6FDBDAAF9C}" type="presOf" srcId="{E386482A-7E74-4E19-B823-023377F49FF2}" destId="{1789E302-8356-45AC-8E60-7C103BEF4178}" srcOrd="0" destOrd="0" presId="urn:microsoft.com/office/officeart/2018/2/layout/IconLabelDescriptionList"/>
    <dgm:cxn modelId="{C0963824-F699-4006-B5CC-0C28FE1C1A26}" srcId="{00E6791E-0628-4B11-8E2C-7AD298927CA9}" destId="{E7A5F69C-582B-427B-B402-5225E5EB2FCC}" srcOrd="0" destOrd="0" parTransId="{FFC718A1-D27E-41CF-A8D6-206B2A328747}" sibTransId="{EBAC23EB-791B-4944-9348-A461832D9107}"/>
    <dgm:cxn modelId="{AEF12E34-19D2-4C56-A68E-A65CA18BB9EB}" type="presOf" srcId="{E7A5F69C-582B-427B-B402-5225E5EB2FCC}" destId="{B13B4607-FC59-43AD-87DF-695EAE31C19C}" srcOrd="0" destOrd="0" presId="urn:microsoft.com/office/officeart/2018/2/layout/IconLabelDescriptionList"/>
    <dgm:cxn modelId="{6F3F4158-6660-4537-A3E4-F0AD75493329}" srcId="{E4B93D5E-608C-4CE4-B200-B604490ECD52}" destId="{E386482A-7E74-4E19-B823-023377F49FF2}" srcOrd="0" destOrd="0" parTransId="{7ED7DD00-C949-40D5-96B4-38D6E0A9A0AC}" sibTransId="{DD6026D8-8755-4B7A-AC67-BC6F37582D49}"/>
    <dgm:cxn modelId="{E84CCF79-3FEB-4115-A34D-0C7EF4EE9241}" type="presOf" srcId="{00E6791E-0628-4B11-8E2C-7AD298927CA9}" destId="{12BD9651-87C3-415A-8648-AB20CE24FE75}" srcOrd="0" destOrd="0" presId="urn:microsoft.com/office/officeart/2018/2/layout/IconLabelDescriptionList"/>
    <dgm:cxn modelId="{A9641893-20E1-48AB-BD7F-74194857E3A7}" srcId="{E7A5F69C-582B-427B-B402-5225E5EB2FCC}" destId="{BCFE8A2E-2B07-4C84-AF20-ED2BBBF4B797}" srcOrd="0" destOrd="0" parTransId="{0A471235-9DAA-40A9-A2EA-3DB67182B678}" sibTransId="{F1D52505-56D9-4B3A-A7E6-9BD5468893AA}"/>
    <dgm:cxn modelId="{251024A3-F2E3-43B3-B414-D4CF0478B8C1}" type="presOf" srcId="{FF32B0DC-C106-4394-9F33-A91E7A25C10F}" destId="{D9B7DF6F-2314-4D90-B920-52572D6227E9}" srcOrd="0" destOrd="0" presId="urn:microsoft.com/office/officeart/2018/2/layout/IconLabelDescriptionList"/>
    <dgm:cxn modelId="{193A2CB4-736B-4901-85B2-67E5B26C4AF4}" srcId="{00E6791E-0628-4B11-8E2C-7AD298927CA9}" destId="{E4B93D5E-608C-4CE4-B200-B604490ECD52}" srcOrd="1" destOrd="0" parTransId="{4C40F8EC-B613-4A6F-BF4E-14E2AFFCDF53}" sibTransId="{41BA04E0-DC0D-4C3D-8FFB-0E8713BA10C2}"/>
    <dgm:cxn modelId="{207DF5B5-B6AF-4B84-94A2-CBA9AD8A982B}" srcId="{00E6791E-0628-4B11-8E2C-7AD298927CA9}" destId="{782654B7-4F71-40AA-A171-D3BCD6274A50}" srcOrd="2" destOrd="0" parTransId="{B0D98BF9-ACE9-4EEC-9FCE-C5BC3F068B07}" sibTransId="{F08918A8-346A-4EF8-B9ED-D43C71EB702B}"/>
    <dgm:cxn modelId="{CFF817BB-F808-45D7-8FF9-026DCE4F4C43}" type="presOf" srcId="{782654B7-4F71-40AA-A171-D3BCD6274A50}" destId="{17F5A4C1-ECFB-40CE-9EBE-14F7059A6DAC}" srcOrd="0" destOrd="0" presId="urn:microsoft.com/office/officeart/2018/2/layout/IconLabelDescriptionList"/>
    <dgm:cxn modelId="{863ED9CC-8D69-41BB-ADA6-693DBC7BD59A}" srcId="{782654B7-4F71-40AA-A171-D3BCD6274A50}" destId="{FF32B0DC-C106-4394-9F33-A91E7A25C10F}" srcOrd="0" destOrd="0" parTransId="{49FE1503-F704-4160-A9F7-1AB2F8C1C47A}" sibTransId="{B5DFC76C-5F79-4453-A1AF-92D78A8BF8CC}"/>
    <dgm:cxn modelId="{B49175E7-6B00-4C43-9F58-397031CE4DDC}" type="presOf" srcId="{E4B93D5E-608C-4CE4-B200-B604490ECD52}" destId="{E7FD1150-900C-4669-8755-9546B4A5554D}" srcOrd="0" destOrd="0" presId="urn:microsoft.com/office/officeart/2018/2/layout/IconLabelDescriptionList"/>
    <dgm:cxn modelId="{8133D7FC-B0D2-478B-8121-668A9C0C4160}" type="presOf" srcId="{BCFE8A2E-2B07-4C84-AF20-ED2BBBF4B797}" destId="{FF8D411A-8A0B-4614-B4A9-1318740276CD}" srcOrd="0" destOrd="0" presId="urn:microsoft.com/office/officeart/2018/2/layout/IconLabelDescriptionList"/>
    <dgm:cxn modelId="{6391F92B-377E-48BD-897F-47F7672D2BAE}" type="presParOf" srcId="{12BD9651-87C3-415A-8648-AB20CE24FE75}" destId="{1BB59484-CF83-496A-AEDE-3B21EC56D52E}" srcOrd="0" destOrd="0" presId="urn:microsoft.com/office/officeart/2018/2/layout/IconLabelDescriptionList"/>
    <dgm:cxn modelId="{017E9EF2-A02D-46C4-900C-58A5A74736E0}" type="presParOf" srcId="{1BB59484-CF83-496A-AEDE-3B21EC56D52E}" destId="{79945E36-7834-426C-BA76-89D03225EC52}" srcOrd="0" destOrd="0" presId="urn:microsoft.com/office/officeart/2018/2/layout/IconLabelDescriptionList"/>
    <dgm:cxn modelId="{4D3C80A4-552F-486A-B943-417B9674F9FE}" type="presParOf" srcId="{1BB59484-CF83-496A-AEDE-3B21EC56D52E}" destId="{204E93CF-BF6D-4658-8F1A-A94F30C5A502}" srcOrd="1" destOrd="0" presId="urn:microsoft.com/office/officeart/2018/2/layout/IconLabelDescriptionList"/>
    <dgm:cxn modelId="{96F223CC-9C2F-4E8D-A0AE-2050D3C6DF23}" type="presParOf" srcId="{1BB59484-CF83-496A-AEDE-3B21EC56D52E}" destId="{B13B4607-FC59-43AD-87DF-695EAE31C19C}" srcOrd="2" destOrd="0" presId="urn:microsoft.com/office/officeart/2018/2/layout/IconLabelDescriptionList"/>
    <dgm:cxn modelId="{34FF19E7-1442-4F6C-B20B-B0EB3A8E1E4B}" type="presParOf" srcId="{1BB59484-CF83-496A-AEDE-3B21EC56D52E}" destId="{C33DB4CE-63E6-447A-B4A4-56726A18EA20}" srcOrd="3" destOrd="0" presId="urn:microsoft.com/office/officeart/2018/2/layout/IconLabelDescriptionList"/>
    <dgm:cxn modelId="{60C0E45E-4627-4496-9805-09E4B18F057B}" type="presParOf" srcId="{1BB59484-CF83-496A-AEDE-3B21EC56D52E}" destId="{FF8D411A-8A0B-4614-B4A9-1318740276CD}" srcOrd="4" destOrd="0" presId="urn:microsoft.com/office/officeart/2018/2/layout/IconLabelDescriptionList"/>
    <dgm:cxn modelId="{91F37CB9-5FFB-46E6-B091-6FD9AB8FE06A}" type="presParOf" srcId="{12BD9651-87C3-415A-8648-AB20CE24FE75}" destId="{EF7B6577-BEDC-49B9-842F-BD81437B22E8}" srcOrd="1" destOrd="0" presId="urn:microsoft.com/office/officeart/2018/2/layout/IconLabelDescriptionList"/>
    <dgm:cxn modelId="{0E748537-D609-4840-BDA6-D823C453CA80}" type="presParOf" srcId="{12BD9651-87C3-415A-8648-AB20CE24FE75}" destId="{44C92916-4C9D-4348-B9C5-96EE4949B38A}" srcOrd="2" destOrd="0" presId="urn:microsoft.com/office/officeart/2018/2/layout/IconLabelDescriptionList"/>
    <dgm:cxn modelId="{3776BD26-FF63-4B79-9347-681A6C7B2CCA}" type="presParOf" srcId="{44C92916-4C9D-4348-B9C5-96EE4949B38A}" destId="{8D916ADD-A981-4B7D-80CA-5FD0CCA88BF3}" srcOrd="0" destOrd="0" presId="urn:microsoft.com/office/officeart/2018/2/layout/IconLabelDescriptionList"/>
    <dgm:cxn modelId="{0624EE77-6ABB-45A2-AAED-8935A495564E}" type="presParOf" srcId="{44C92916-4C9D-4348-B9C5-96EE4949B38A}" destId="{BE392926-680F-4801-9E08-525A880D415F}" srcOrd="1" destOrd="0" presId="urn:microsoft.com/office/officeart/2018/2/layout/IconLabelDescriptionList"/>
    <dgm:cxn modelId="{28E852C3-D3C1-435D-B0E7-7305511F150F}" type="presParOf" srcId="{44C92916-4C9D-4348-B9C5-96EE4949B38A}" destId="{E7FD1150-900C-4669-8755-9546B4A5554D}" srcOrd="2" destOrd="0" presId="urn:microsoft.com/office/officeart/2018/2/layout/IconLabelDescriptionList"/>
    <dgm:cxn modelId="{2B4AB63B-DAC3-45CA-8FF1-6ADD439428E4}" type="presParOf" srcId="{44C92916-4C9D-4348-B9C5-96EE4949B38A}" destId="{9063A4F8-2F32-46D1-BCBD-0A438BD08701}" srcOrd="3" destOrd="0" presId="urn:microsoft.com/office/officeart/2018/2/layout/IconLabelDescriptionList"/>
    <dgm:cxn modelId="{94187522-EBE8-4C24-9253-B433AC18D023}" type="presParOf" srcId="{44C92916-4C9D-4348-B9C5-96EE4949B38A}" destId="{1789E302-8356-45AC-8E60-7C103BEF4178}" srcOrd="4" destOrd="0" presId="urn:microsoft.com/office/officeart/2018/2/layout/IconLabelDescriptionList"/>
    <dgm:cxn modelId="{00C245AE-119B-4A4A-93E7-3E69F39F250E}" type="presParOf" srcId="{12BD9651-87C3-415A-8648-AB20CE24FE75}" destId="{1EAC556F-FF07-4AF4-90CD-28DEA5742B15}" srcOrd="3" destOrd="0" presId="urn:microsoft.com/office/officeart/2018/2/layout/IconLabelDescriptionList"/>
    <dgm:cxn modelId="{1E464EE0-EB4F-4AB3-8095-0F419C7C07B8}" type="presParOf" srcId="{12BD9651-87C3-415A-8648-AB20CE24FE75}" destId="{59AB3CAA-B85D-4F8C-B5DA-BC767B419105}" srcOrd="4" destOrd="0" presId="urn:microsoft.com/office/officeart/2018/2/layout/IconLabelDescriptionList"/>
    <dgm:cxn modelId="{7BFF399A-F8BF-42C0-A4B3-3425882292A8}" type="presParOf" srcId="{59AB3CAA-B85D-4F8C-B5DA-BC767B419105}" destId="{E9EA1CD7-4303-4D33-A90E-1E9096A2E8A6}" srcOrd="0" destOrd="0" presId="urn:microsoft.com/office/officeart/2018/2/layout/IconLabelDescriptionList"/>
    <dgm:cxn modelId="{BA8BEAD0-F261-4160-BEE5-D98F0FD32F6A}" type="presParOf" srcId="{59AB3CAA-B85D-4F8C-B5DA-BC767B419105}" destId="{1D679CB4-17B4-4694-9CA6-FD2A4A2E3D00}" srcOrd="1" destOrd="0" presId="urn:microsoft.com/office/officeart/2018/2/layout/IconLabelDescriptionList"/>
    <dgm:cxn modelId="{115F5894-375F-4517-AE56-A45E05B96D6A}" type="presParOf" srcId="{59AB3CAA-B85D-4F8C-B5DA-BC767B419105}" destId="{17F5A4C1-ECFB-40CE-9EBE-14F7059A6DAC}" srcOrd="2" destOrd="0" presId="urn:microsoft.com/office/officeart/2018/2/layout/IconLabelDescriptionList"/>
    <dgm:cxn modelId="{FAB5AC17-55BA-4C19-8887-B30A6F697929}" type="presParOf" srcId="{59AB3CAA-B85D-4F8C-B5DA-BC767B419105}" destId="{6ED268A2-93AB-45D0-A8EE-8FD07277BEB5}" srcOrd="3" destOrd="0" presId="urn:microsoft.com/office/officeart/2018/2/layout/IconLabelDescriptionList"/>
    <dgm:cxn modelId="{6ED87840-1A09-4F62-9CA9-EF50426CC738}" type="presParOf" srcId="{59AB3CAA-B85D-4F8C-B5DA-BC767B419105}" destId="{D9B7DF6F-2314-4D90-B920-52572D6227E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84474-734D-4FFD-863E-ADCFEF2A6AB7}">
      <dsp:nvSpPr>
        <dsp:cNvPr id="0" name=""/>
        <dsp:cNvSpPr/>
      </dsp:nvSpPr>
      <dsp:spPr>
        <a:xfrm>
          <a:off x="0" y="745053"/>
          <a:ext cx="10506456" cy="13754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42BE9-AAAF-47BF-AB91-5F94D2463949}">
      <dsp:nvSpPr>
        <dsp:cNvPr id="0" name=""/>
        <dsp:cNvSpPr/>
      </dsp:nvSpPr>
      <dsp:spPr>
        <a:xfrm>
          <a:off x="416083" y="1054537"/>
          <a:ext cx="756516" cy="756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35CAB-FABC-481F-95CF-2A42DE2E80DF}">
      <dsp:nvSpPr>
        <dsp:cNvPr id="0" name=""/>
        <dsp:cNvSpPr/>
      </dsp:nvSpPr>
      <dsp:spPr>
        <a:xfrm>
          <a:off x="1588683" y="745053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primary goal of this project was to create a platform that scrapes job listings from websites, displays all available jobs, and provides specialized filtering options for Python and PHP jobs.</a:t>
          </a:r>
        </a:p>
      </dsp:txBody>
      <dsp:txXfrm>
        <a:off x="1588683" y="745053"/>
        <a:ext cx="8917772" cy="1375483"/>
      </dsp:txXfrm>
    </dsp:sp>
    <dsp:sp modelId="{A23A87C0-B93A-45BE-B04C-80F358BD5C11}">
      <dsp:nvSpPr>
        <dsp:cNvPr id="0" name=""/>
        <dsp:cNvSpPr/>
      </dsp:nvSpPr>
      <dsp:spPr>
        <a:xfrm>
          <a:off x="0" y="2464408"/>
          <a:ext cx="10506456" cy="1375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00D14-3BB7-4F25-A78A-C0C3B33CB40D}">
      <dsp:nvSpPr>
        <dsp:cNvPr id="0" name=""/>
        <dsp:cNvSpPr/>
      </dsp:nvSpPr>
      <dsp:spPr>
        <a:xfrm>
          <a:off x="416083" y="2773892"/>
          <a:ext cx="756516" cy="756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E1CD7-BA06-4258-B070-2F9644173CCD}">
      <dsp:nvSpPr>
        <dsp:cNvPr id="0" name=""/>
        <dsp:cNvSpPr/>
      </dsp:nvSpPr>
      <dsp:spPr>
        <a:xfrm>
          <a:off x="1588683" y="2464408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Why this project?</a:t>
          </a:r>
          <a:br>
            <a:rPr lang="en-US" sz="2000" kern="1200"/>
          </a:br>
          <a:r>
            <a:rPr lang="en-US" sz="2000" kern="1200"/>
            <a:t>Many job platforms lack advanced filtering for niche technologies like Python and PHP, resulting in a tedious job search process for developers.</a:t>
          </a:r>
        </a:p>
      </dsp:txBody>
      <dsp:txXfrm>
        <a:off x="1588683" y="2464408"/>
        <a:ext cx="8917772" cy="1375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9B423-65C1-4C02-838D-1311F5A7022F}">
      <dsp:nvSpPr>
        <dsp:cNvPr id="0" name=""/>
        <dsp:cNvSpPr/>
      </dsp:nvSpPr>
      <dsp:spPr>
        <a:xfrm>
          <a:off x="51" y="36352"/>
          <a:ext cx="4909510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Tools &amp; Technologies:</a:t>
          </a:r>
          <a:endParaRPr lang="en-US" sz="2400" kern="1200"/>
        </a:p>
      </dsp:txBody>
      <dsp:txXfrm>
        <a:off x="51" y="36352"/>
        <a:ext cx="4909510" cy="691200"/>
      </dsp:txXfrm>
    </dsp:sp>
    <dsp:sp modelId="{4A263431-E653-4715-A7F3-433E3CB50386}">
      <dsp:nvSpPr>
        <dsp:cNvPr id="0" name=""/>
        <dsp:cNvSpPr/>
      </dsp:nvSpPr>
      <dsp:spPr>
        <a:xfrm>
          <a:off x="51" y="727552"/>
          <a:ext cx="4909510" cy="38210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/>
            <a:t>Web Scraping:</a:t>
          </a:r>
          <a:r>
            <a:rPr lang="en-IN" sz="2400" kern="1200"/>
            <a:t> BeautifulSoup and Selenium for data extraction.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/>
            <a:t>Back-End:</a:t>
          </a:r>
          <a:r>
            <a:rPr lang="en-IN" sz="2400" kern="1200"/>
            <a:t> Flask for serving data.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/>
            <a:t>Front-End:</a:t>
          </a:r>
          <a:r>
            <a:rPr lang="en-IN" sz="2400" kern="1200"/>
            <a:t> HTML, CSS, JavaScript for an intuitive interface.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/>
            <a:t>Database:</a:t>
          </a:r>
          <a:r>
            <a:rPr lang="en-IN" sz="2400" kern="1200"/>
            <a:t> CSV for storing scraped data.</a:t>
          </a:r>
          <a:endParaRPr lang="en-US" sz="2400" kern="1200"/>
        </a:p>
      </dsp:txBody>
      <dsp:txXfrm>
        <a:off x="51" y="727552"/>
        <a:ext cx="4909510" cy="3821040"/>
      </dsp:txXfrm>
    </dsp:sp>
    <dsp:sp modelId="{335AD3C3-4DCE-4065-8C4E-50DB8FBE8952}">
      <dsp:nvSpPr>
        <dsp:cNvPr id="0" name=""/>
        <dsp:cNvSpPr/>
      </dsp:nvSpPr>
      <dsp:spPr>
        <a:xfrm>
          <a:off x="5596893" y="36352"/>
          <a:ext cx="4909510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Process:</a:t>
          </a:r>
          <a:endParaRPr lang="en-US" sz="2400" kern="1200"/>
        </a:p>
      </dsp:txBody>
      <dsp:txXfrm>
        <a:off x="5596893" y="36352"/>
        <a:ext cx="4909510" cy="691200"/>
      </dsp:txXfrm>
    </dsp:sp>
    <dsp:sp modelId="{AC336AC7-1656-4E89-8639-FFF02A624884}">
      <dsp:nvSpPr>
        <dsp:cNvPr id="0" name=""/>
        <dsp:cNvSpPr/>
      </dsp:nvSpPr>
      <dsp:spPr>
        <a:xfrm>
          <a:off x="5596893" y="727552"/>
          <a:ext cx="4909510" cy="38210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/>
            <a:t>Scrape job listings from target websites.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/>
            <a:t>Parse and store relevant details like Job Title, Company, Location, Salary, and Job Type.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/>
            <a:t>Develop filters for Python and PHP jobs.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/>
            <a:t>Dynamically display data on a web application.</a:t>
          </a:r>
          <a:endParaRPr lang="en-US" sz="2400" kern="1200"/>
        </a:p>
      </dsp:txBody>
      <dsp:txXfrm>
        <a:off x="5596893" y="727552"/>
        <a:ext cx="4909510" cy="3821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2E50-5F77-4FC9-949F-6F15CEE7D210}">
      <dsp:nvSpPr>
        <dsp:cNvPr id="0" name=""/>
        <dsp:cNvSpPr/>
      </dsp:nvSpPr>
      <dsp:spPr>
        <a:xfrm>
          <a:off x="2101291" y="1432"/>
          <a:ext cx="8405164" cy="14686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373028" rIns="163084" bIns="3730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Many job listing sites use JavaScript to load data, requiring Selenium for dynamic scraping.</a:t>
          </a:r>
          <a:endParaRPr lang="en-US" sz="2000" kern="1200"/>
        </a:p>
      </dsp:txBody>
      <dsp:txXfrm>
        <a:off x="2101291" y="1432"/>
        <a:ext cx="8405164" cy="1468615"/>
      </dsp:txXfrm>
    </dsp:sp>
    <dsp:sp modelId="{7B3A59D6-FCD4-40F2-8B31-34127DCBD013}">
      <dsp:nvSpPr>
        <dsp:cNvPr id="0" name=""/>
        <dsp:cNvSpPr/>
      </dsp:nvSpPr>
      <dsp:spPr>
        <a:xfrm>
          <a:off x="0" y="1432"/>
          <a:ext cx="2101291" cy="14686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45067" rIns="111193" bIns="14506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Dynamic Content:</a:t>
          </a:r>
          <a:endParaRPr lang="en-US" sz="2500" kern="1200"/>
        </a:p>
      </dsp:txBody>
      <dsp:txXfrm>
        <a:off x="0" y="1432"/>
        <a:ext cx="2101291" cy="1468615"/>
      </dsp:txXfrm>
    </dsp:sp>
    <dsp:sp modelId="{87444F6C-89E1-4DF0-BE9F-895FC8366EDD}">
      <dsp:nvSpPr>
        <dsp:cNvPr id="0" name=""/>
        <dsp:cNvSpPr/>
      </dsp:nvSpPr>
      <dsp:spPr>
        <a:xfrm>
          <a:off x="2101291" y="1558165"/>
          <a:ext cx="8405164" cy="1468615"/>
        </a:xfrm>
        <a:prstGeom prst="rect">
          <a:avLst/>
        </a:prstGeom>
        <a:solidFill>
          <a:schemeClr val="accent5">
            <a:tint val="40000"/>
            <a:alpha val="90000"/>
            <a:hueOff val="8627848"/>
            <a:satOff val="-629"/>
            <a:lumOff val="-7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8627848"/>
              <a:satOff val="-629"/>
              <a:lumOff val="-7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373028" rIns="163084" bIns="3730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Inconsistent job details led to parsing challenges.</a:t>
          </a:r>
          <a:endParaRPr lang="en-US" sz="2000" kern="1200"/>
        </a:p>
      </dsp:txBody>
      <dsp:txXfrm>
        <a:off x="2101291" y="1558165"/>
        <a:ext cx="8405164" cy="1468615"/>
      </dsp:txXfrm>
    </dsp:sp>
    <dsp:sp modelId="{C19D1632-2BD1-4DB4-8342-4BAD3FC5C649}">
      <dsp:nvSpPr>
        <dsp:cNvPr id="0" name=""/>
        <dsp:cNvSpPr/>
      </dsp:nvSpPr>
      <dsp:spPr>
        <a:xfrm>
          <a:off x="0" y="1558165"/>
          <a:ext cx="2101291" cy="1468615"/>
        </a:xfrm>
        <a:prstGeom prst="rect">
          <a:avLst/>
        </a:prstGeom>
        <a:solidFill>
          <a:schemeClr val="accent5">
            <a:hueOff val="8704932"/>
            <a:satOff val="3846"/>
            <a:lumOff val="-4216"/>
            <a:alphaOff val="0"/>
          </a:schemeClr>
        </a:solidFill>
        <a:ln w="12700" cap="flat" cmpd="sng" algn="ctr">
          <a:solidFill>
            <a:schemeClr val="accent5">
              <a:hueOff val="8704932"/>
              <a:satOff val="3846"/>
              <a:lumOff val="-42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45067" rIns="111193" bIns="14506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Data Structure:</a:t>
          </a:r>
          <a:endParaRPr lang="en-US" sz="2500" kern="1200"/>
        </a:p>
      </dsp:txBody>
      <dsp:txXfrm>
        <a:off x="0" y="1558165"/>
        <a:ext cx="2101291" cy="1468615"/>
      </dsp:txXfrm>
    </dsp:sp>
    <dsp:sp modelId="{55E79B1C-1971-4E92-BDF6-7276861878BE}">
      <dsp:nvSpPr>
        <dsp:cNvPr id="0" name=""/>
        <dsp:cNvSpPr/>
      </dsp:nvSpPr>
      <dsp:spPr>
        <a:xfrm>
          <a:off x="2101291" y="3114897"/>
          <a:ext cx="8405164" cy="1468615"/>
        </a:xfrm>
        <a:prstGeom prst="rect">
          <a:avLst/>
        </a:prstGeom>
        <a:solidFill>
          <a:schemeClr val="accent5">
            <a:tint val="40000"/>
            <a:alpha val="90000"/>
            <a:hueOff val="17255696"/>
            <a:satOff val="-1258"/>
            <a:lumOff val="-149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7255696"/>
              <a:satOff val="-1258"/>
              <a:lumOff val="-1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373028" rIns="163084" bIns="3730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Crafting a clean and user-friendly interface while ensuring efficient data display.</a:t>
          </a:r>
          <a:endParaRPr lang="en-US" sz="2000" kern="1200"/>
        </a:p>
      </dsp:txBody>
      <dsp:txXfrm>
        <a:off x="2101291" y="3114897"/>
        <a:ext cx="8405164" cy="1468615"/>
      </dsp:txXfrm>
    </dsp:sp>
    <dsp:sp modelId="{731255EE-77DE-4638-8F2F-925452E1DC4C}">
      <dsp:nvSpPr>
        <dsp:cNvPr id="0" name=""/>
        <dsp:cNvSpPr/>
      </dsp:nvSpPr>
      <dsp:spPr>
        <a:xfrm>
          <a:off x="0" y="3114897"/>
          <a:ext cx="2101291" cy="1468615"/>
        </a:xfrm>
        <a:prstGeom prst="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45067" rIns="111193" bIns="14506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Design Challenges:</a:t>
          </a:r>
          <a:endParaRPr lang="en-US" sz="2500" kern="1200"/>
        </a:p>
      </dsp:txBody>
      <dsp:txXfrm>
        <a:off x="0" y="3114897"/>
        <a:ext cx="2101291" cy="14686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45E36-7834-426C-BA76-89D03225EC52}">
      <dsp:nvSpPr>
        <dsp:cNvPr id="0" name=""/>
        <dsp:cNvSpPr/>
      </dsp:nvSpPr>
      <dsp:spPr>
        <a:xfrm>
          <a:off x="2888" y="924358"/>
          <a:ext cx="1097085" cy="1097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B4607-FC59-43AD-87DF-695EAE31C19C}">
      <dsp:nvSpPr>
        <dsp:cNvPr id="0" name=""/>
        <dsp:cNvSpPr/>
      </dsp:nvSpPr>
      <dsp:spPr>
        <a:xfrm>
          <a:off x="2888" y="213697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/>
            <a:t>Dynamic Content:</a:t>
          </a:r>
          <a:endParaRPr lang="en-US" sz="2800" kern="1200"/>
        </a:p>
      </dsp:txBody>
      <dsp:txXfrm>
        <a:off x="2888" y="2136972"/>
        <a:ext cx="3134531" cy="470179"/>
      </dsp:txXfrm>
    </dsp:sp>
    <dsp:sp modelId="{FF8D411A-8A0B-4614-B4A9-1318740276CD}">
      <dsp:nvSpPr>
        <dsp:cNvPr id="0" name=""/>
        <dsp:cNvSpPr/>
      </dsp:nvSpPr>
      <dsp:spPr>
        <a:xfrm>
          <a:off x="2888" y="2660886"/>
          <a:ext cx="3134531" cy="95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Used Selenium to simulate browser interactions and extract dynamically loaded data.</a:t>
          </a:r>
          <a:endParaRPr lang="en-US" sz="1700" kern="1200"/>
        </a:p>
      </dsp:txBody>
      <dsp:txXfrm>
        <a:off x="2888" y="2660886"/>
        <a:ext cx="3134531" cy="950179"/>
      </dsp:txXfrm>
    </dsp:sp>
    <dsp:sp modelId="{8D916ADD-A981-4B7D-80CA-5FD0CCA88BF3}">
      <dsp:nvSpPr>
        <dsp:cNvPr id="0" name=""/>
        <dsp:cNvSpPr/>
      </dsp:nvSpPr>
      <dsp:spPr>
        <a:xfrm>
          <a:off x="3685962" y="924358"/>
          <a:ext cx="1097085" cy="1097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D1150-900C-4669-8755-9546B4A5554D}">
      <dsp:nvSpPr>
        <dsp:cNvPr id="0" name=""/>
        <dsp:cNvSpPr/>
      </dsp:nvSpPr>
      <dsp:spPr>
        <a:xfrm>
          <a:off x="3685962" y="213697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/>
            <a:t>Data Cleaning:</a:t>
          </a:r>
          <a:endParaRPr lang="en-US" sz="2800" kern="1200"/>
        </a:p>
      </dsp:txBody>
      <dsp:txXfrm>
        <a:off x="3685962" y="2136972"/>
        <a:ext cx="3134531" cy="470179"/>
      </dsp:txXfrm>
    </dsp:sp>
    <dsp:sp modelId="{1789E302-8356-45AC-8E60-7C103BEF4178}">
      <dsp:nvSpPr>
        <dsp:cNvPr id="0" name=""/>
        <dsp:cNvSpPr/>
      </dsp:nvSpPr>
      <dsp:spPr>
        <a:xfrm>
          <a:off x="3685962" y="2660886"/>
          <a:ext cx="3134531" cy="95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Incorporated validation checks to handle missing or malformed data.</a:t>
          </a:r>
          <a:endParaRPr lang="en-US" sz="1700" kern="1200"/>
        </a:p>
      </dsp:txBody>
      <dsp:txXfrm>
        <a:off x="3685962" y="2660886"/>
        <a:ext cx="3134531" cy="950179"/>
      </dsp:txXfrm>
    </dsp:sp>
    <dsp:sp modelId="{E9EA1CD7-4303-4D33-A90E-1E9096A2E8A6}">
      <dsp:nvSpPr>
        <dsp:cNvPr id="0" name=""/>
        <dsp:cNvSpPr/>
      </dsp:nvSpPr>
      <dsp:spPr>
        <a:xfrm>
          <a:off x="7369036" y="924358"/>
          <a:ext cx="1097085" cy="1097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5A4C1-ECFB-40CE-9EBE-14F7059A6DAC}">
      <dsp:nvSpPr>
        <dsp:cNvPr id="0" name=""/>
        <dsp:cNvSpPr/>
      </dsp:nvSpPr>
      <dsp:spPr>
        <a:xfrm>
          <a:off x="7369036" y="213697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/>
            <a:t>Front-End Design:</a:t>
          </a:r>
          <a:endParaRPr lang="en-US" sz="2800" kern="1200"/>
        </a:p>
      </dsp:txBody>
      <dsp:txXfrm>
        <a:off x="7369036" y="2136972"/>
        <a:ext cx="3134531" cy="470179"/>
      </dsp:txXfrm>
    </dsp:sp>
    <dsp:sp modelId="{D9B7DF6F-2314-4D90-B920-52572D6227E9}">
      <dsp:nvSpPr>
        <dsp:cNvPr id="0" name=""/>
        <dsp:cNvSpPr/>
      </dsp:nvSpPr>
      <dsp:spPr>
        <a:xfrm>
          <a:off x="7369036" y="2660886"/>
          <a:ext cx="3134531" cy="95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implified the user interface using Flask's Jinja2 templating engine and responsive CSS.</a:t>
          </a:r>
          <a:endParaRPr lang="en-US" sz="1700" kern="1200"/>
        </a:p>
      </dsp:txBody>
      <dsp:txXfrm>
        <a:off x="7369036" y="2660886"/>
        <a:ext cx="3134531" cy="950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71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6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5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8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2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0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green swirls&#10;&#10;Description automatically generated">
            <a:extLst>
              <a:ext uri="{FF2B5EF4-FFF2-40B4-BE49-F238E27FC236}">
                <a16:creationId xmlns:a16="http://schemas.microsoft.com/office/drawing/2014/main" id="{BDDF9838-498D-CCD1-EC55-16C5E510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3" r="1452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FCA42-1ADD-5A83-A15E-D6AB721F5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73190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Web Scraping and Job Filtering Platform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8753-7827-F574-9111-EB17070E0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u="sng" dirty="0">
                <a:solidFill>
                  <a:schemeClr val="bg1"/>
                </a:solidFill>
              </a:rPr>
              <a:t>TEAM MEMBERS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ABIN THOMAS 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GEETHU SAMEELA</a:t>
            </a:r>
            <a:endParaRPr lang="en-IN" sz="17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67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iangle pillars 3D art">
            <a:extLst>
              <a:ext uri="{FF2B5EF4-FFF2-40B4-BE49-F238E27FC236}">
                <a16:creationId xmlns:a16="http://schemas.microsoft.com/office/drawing/2014/main" id="{6BC97BF5-C766-7191-08B6-0C1EB981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12BD1-F163-8685-7662-8777BA5E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Demo (Results)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29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766D286C-4909-BCA3-0C14-F15A2B07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6247" b="187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9F911-9672-D4A7-A3A7-4A7B73E0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01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444CF-7A21-F6D4-5817-59E9FB3B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 dirty="0"/>
              <a:t>Aim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9538FA-59FE-20EA-890A-4AE34B710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21108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77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5CCF7-9F05-4E73-85A0-E89C25EF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IN" sz="5200"/>
              <a:t>Hypothesis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F9C6-0CC2-D75B-6803-F70F07E5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Automating job data scraping and presenting it via a user-friendly interface can significantly enhance job searches, particularly for specific technologies like Python and PHP.</a:t>
            </a:r>
            <a:endParaRPr lang="en-IN" sz="1800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BA9729FB-9EBB-0D69-D662-B61E1B618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9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BA6A9-9A65-F65A-726A-D450209A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IN" sz="3200" i="0">
                <a:effectLst/>
                <a:latin typeface="Helvetica Neue"/>
              </a:rPr>
              <a:t>Data Analysis</a:t>
            </a:r>
            <a:br>
              <a:rPr lang="en-IN" sz="3200" b="1" i="0">
                <a:effectLst/>
                <a:latin typeface="Helvetica Neue"/>
              </a:rPr>
            </a:br>
            <a:endParaRPr lang="en-IN" sz="3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8720E88-2FC6-3E54-43DC-338302F2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1E91A3-615C-425D-BACC-DF10620E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97" y="2734056"/>
            <a:ext cx="1039959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6C24D-B75B-EDCA-1777-81BC1EEA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CONTI..</a:t>
            </a:r>
            <a:endParaRPr lang="en-IN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9396042-BF65-CC42-B8F3-0EE741D9B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FD9B93-64EE-1024-8153-CBC2E219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00844"/>
            <a:ext cx="6922008" cy="515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1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AEB0B-62E9-C8E0-1E01-B739F7DC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/>
              <a:t>Method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8A2A18-A4FD-9B3A-9F82-8E89FCC6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723247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93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5FC41-4141-F285-59AB-E2C91E18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 dirty="0"/>
              <a:t>Problems Faced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30EF33-F7B8-6FED-A95D-4F63EDF87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860903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48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A9748-1881-46E6-19E1-FBB690F5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IN" dirty="0"/>
              <a:t>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F2A245-FC7B-D634-DB90-8CC95E4EFF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06902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23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04296-E372-598C-FD74-54D080D0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4800" dirty="0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ECC6-3EB9-28A2-F83B-EE3DBC1A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4683227" cy="3883713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1600" b="1" dirty="0"/>
              <a:t>Key Takeaways: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sz="1600" dirty="0"/>
              <a:t>Web scraping streamlines the job search process.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sz="1600" dirty="0"/>
              <a:t>Filtering Python and PHP jobs saves time for job seekers.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sz="1600" dirty="0"/>
              <a:t>Selenium handled dynamic scraping challenges effectively.</a:t>
            </a:r>
          </a:p>
          <a:p>
            <a:pPr algn="just">
              <a:lnSpc>
                <a:spcPct val="100000"/>
              </a:lnSpc>
            </a:pPr>
            <a:r>
              <a:rPr lang="en-IN" sz="1600" b="1" dirty="0"/>
              <a:t>Future Scope: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sz="1600" dirty="0"/>
              <a:t>Add advanced filters (e.g., location, experience).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sz="1600" dirty="0"/>
              <a:t>Integrate APIs for real-time updates.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sz="1600" dirty="0"/>
              <a:t>Deploy the platform online for public access.</a:t>
            </a:r>
          </a:p>
          <a:p>
            <a:pPr>
              <a:lnSpc>
                <a:spcPct val="100000"/>
              </a:lnSpc>
            </a:pPr>
            <a:endParaRPr lang="en-IN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37787-C5CB-AAEF-26AB-B0362D98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696875"/>
            <a:ext cx="6922008" cy="35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978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Helvetica Neue</vt:lpstr>
      <vt:lpstr>AccentBoxVTI</vt:lpstr>
      <vt:lpstr>Web Scraping and Job Filtering Platform</vt:lpstr>
      <vt:lpstr>Aim</vt:lpstr>
      <vt:lpstr>Hypothesis</vt:lpstr>
      <vt:lpstr>Data Analysis </vt:lpstr>
      <vt:lpstr>CONTI..</vt:lpstr>
      <vt:lpstr>Method</vt:lpstr>
      <vt:lpstr>Problems Faced</vt:lpstr>
      <vt:lpstr>Solutions</vt:lpstr>
      <vt:lpstr>Conclusion</vt:lpstr>
      <vt:lpstr>Demo (Results)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SAMEELA Geethu</dc:creator>
  <cp:lastModifiedBy>SAMEELA Geethu</cp:lastModifiedBy>
  <cp:revision>2</cp:revision>
  <dcterms:created xsi:type="dcterms:W3CDTF">2025-01-22T20:29:39Z</dcterms:created>
  <dcterms:modified xsi:type="dcterms:W3CDTF">2025-01-22T21:21:00Z</dcterms:modified>
</cp:coreProperties>
</file>