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sldIdLst>
    <p:sldId id="257" r:id="rId3"/>
    <p:sldId id="321" r:id="rId4"/>
    <p:sldId id="322" r:id="rId5"/>
    <p:sldId id="256" r:id="rId6"/>
    <p:sldId id="258" r:id="rId7"/>
    <p:sldId id="260" r:id="rId8"/>
    <p:sldId id="261" r:id="rId9"/>
    <p:sldId id="262" r:id="rId10"/>
    <p:sldId id="286" r:id="rId11"/>
    <p:sldId id="287" r:id="rId12"/>
    <p:sldId id="259" r:id="rId13"/>
    <p:sldId id="288" r:id="rId14"/>
    <p:sldId id="289" r:id="rId15"/>
    <p:sldId id="263" r:id="rId16"/>
    <p:sldId id="264" r:id="rId17"/>
    <p:sldId id="265" r:id="rId18"/>
    <p:sldId id="298" r:id="rId19"/>
    <p:sldId id="299" r:id="rId20"/>
    <p:sldId id="266" r:id="rId21"/>
    <p:sldId id="295" r:id="rId22"/>
    <p:sldId id="296" r:id="rId23"/>
    <p:sldId id="297" r:id="rId24"/>
    <p:sldId id="304" r:id="rId25"/>
    <p:sldId id="274" r:id="rId26"/>
    <p:sldId id="305" r:id="rId27"/>
    <p:sldId id="270" r:id="rId28"/>
    <p:sldId id="310" r:id="rId29"/>
    <p:sldId id="323" r:id="rId30"/>
    <p:sldId id="319" r:id="rId31"/>
    <p:sldId id="320" r:id="rId32"/>
    <p:sldId id="275" r:id="rId33"/>
    <p:sldId id="312" r:id="rId34"/>
    <p:sldId id="313" r:id="rId35"/>
    <p:sldId id="314" r:id="rId36"/>
    <p:sldId id="316" r:id="rId37"/>
    <p:sldId id="318" r:id="rId38"/>
    <p:sldId id="276" r:id="rId39"/>
    <p:sldId id="284" r:id="rId40"/>
    <p:sldId id="285" r:id="rId41"/>
    <p:sldId id="290" r:id="rId42"/>
    <p:sldId id="291" r:id="rId43"/>
    <p:sldId id="292" r:id="rId44"/>
    <p:sldId id="29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107" d="100"/>
          <a:sy n="107" d="100"/>
        </p:scale>
        <p:origin x="750"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ha k" userId="c6e33211f6f57b5b" providerId="LiveId" clId="{C97A0F35-0598-4DF6-AF0D-9535AB6FD2C2}"/>
    <pc:docChg chg="undo custSel modSld">
      <pc:chgData name="Usha k" userId="c6e33211f6f57b5b" providerId="LiveId" clId="{C97A0F35-0598-4DF6-AF0D-9535AB6FD2C2}" dt="2022-06-27T21:07:38.758" v="2412" actId="478"/>
      <pc:docMkLst>
        <pc:docMk/>
      </pc:docMkLst>
      <pc:sldChg chg="addSp modSp mod">
        <pc:chgData name="Usha k" userId="c6e33211f6f57b5b" providerId="LiveId" clId="{C97A0F35-0598-4DF6-AF0D-9535AB6FD2C2}" dt="2022-06-27T21:02:42.683" v="2337" actId="1035"/>
        <pc:sldMkLst>
          <pc:docMk/>
          <pc:sldMk cId="535067879" sldId="256"/>
        </pc:sldMkLst>
        <pc:spChg chg="mod">
          <ac:chgData name="Usha k" userId="c6e33211f6f57b5b" providerId="LiveId" clId="{C97A0F35-0598-4DF6-AF0D-9535AB6FD2C2}" dt="2022-06-27T18:29:19.598" v="1103" actId="255"/>
          <ac:spMkLst>
            <pc:docMk/>
            <pc:sldMk cId="535067879" sldId="256"/>
            <ac:spMk id="4" creationId="{E7D081D1-8D8E-40C9-AB61-B8A6492CEB34}"/>
          </ac:spMkLst>
        </pc:spChg>
        <pc:spChg chg="mod">
          <ac:chgData name="Usha k" userId="c6e33211f6f57b5b" providerId="LiveId" clId="{C97A0F35-0598-4DF6-AF0D-9535AB6FD2C2}" dt="2022-06-27T18:27:28.803" v="1101" actId="20577"/>
          <ac:spMkLst>
            <pc:docMk/>
            <pc:sldMk cId="535067879" sldId="256"/>
            <ac:spMk id="5" creationId="{1BF77BC9-A5EC-49CE-B3A7-A9EF1DEEE0B3}"/>
          </ac:spMkLst>
        </pc:spChg>
        <pc:picChg chg="add mod">
          <ac:chgData name="Usha k" userId="c6e33211f6f57b5b" providerId="LiveId" clId="{C97A0F35-0598-4DF6-AF0D-9535AB6FD2C2}" dt="2022-06-27T17:42:51.856" v="501" actId="1037"/>
          <ac:picMkLst>
            <pc:docMk/>
            <pc:sldMk cId="535067879" sldId="256"/>
            <ac:picMk id="6" creationId="{37458DE5-6C7A-CA3B-B886-227C97AC3723}"/>
          </ac:picMkLst>
        </pc:picChg>
        <pc:picChg chg="add mod">
          <ac:chgData name="Usha k" userId="c6e33211f6f57b5b" providerId="LiveId" clId="{C97A0F35-0598-4DF6-AF0D-9535AB6FD2C2}" dt="2022-06-27T21:02:42.683" v="2337" actId="1035"/>
          <ac:picMkLst>
            <pc:docMk/>
            <pc:sldMk cId="535067879" sldId="256"/>
            <ac:picMk id="7" creationId="{08747EF5-EB49-4533-9125-8B5409F0B570}"/>
          </ac:picMkLst>
        </pc:picChg>
      </pc:sldChg>
      <pc:sldChg chg="addSp delSp modSp mod">
        <pc:chgData name="Usha k" userId="c6e33211f6f57b5b" providerId="LiveId" clId="{C97A0F35-0598-4DF6-AF0D-9535AB6FD2C2}" dt="2022-06-27T21:06:06.193" v="2401" actId="1036"/>
        <pc:sldMkLst>
          <pc:docMk/>
          <pc:sldMk cId="3997890221" sldId="257"/>
        </pc:sldMkLst>
        <pc:spChg chg="del mod">
          <ac:chgData name="Usha k" userId="c6e33211f6f57b5b" providerId="LiveId" clId="{C97A0F35-0598-4DF6-AF0D-9535AB6FD2C2}" dt="2022-06-27T20:40:26.405" v="2030" actId="478"/>
          <ac:spMkLst>
            <pc:docMk/>
            <pc:sldMk cId="3997890221" sldId="257"/>
            <ac:spMk id="2" creationId="{73859871-CCE4-47AF-8A3D-3EF004C2E3D1}"/>
          </ac:spMkLst>
        </pc:spChg>
        <pc:spChg chg="mod">
          <ac:chgData name="Usha k" userId="c6e33211f6f57b5b" providerId="LiveId" clId="{C97A0F35-0598-4DF6-AF0D-9535AB6FD2C2}" dt="2022-06-27T20:51:49.627" v="2275" actId="1076"/>
          <ac:spMkLst>
            <pc:docMk/>
            <pc:sldMk cId="3997890221" sldId="257"/>
            <ac:spMk id="3" creationId="{EE6CC11D-E0A8-4EBC-BC24-05288B1902FA}"/>
          </ac:spMkLst>
        </pc:spChg>
        <pc:spChg chg="mod">
          <ac:chgData name="Usha k" userId="c6e33211f6f57b5b" providerId="LiveId" clId="{C97A0F35-0598-4DF6-AF0D-9535AB6FD2C2}" dt="2022-06-27T21:06:06.193" v="2401" actId="1036"/>
          <ac:spMkLst>
            <pc:docMk/>
            <pc:sldMk cId="3997890221" sldId="257"/>
            <ac:spMk id="6" creationId="{8A128DE8-62A1-4638-BDA0-45207B352E1E}"/>
          </ac:spMkLst>
        </pc:spChg>
        <pc:spChg chg="mod">
          <ac:chgData name="Usha k" userId="c6e33211f6f57b5b" providerId="LiveId" clId="{C97A0F35-0598-4DF6-AF0D-9535AB6FD2C2}" dt="2022-06-27T21:05:55.888" v="2392" actId="1035"/>
          <ac:spMkLst>
            <pc:docMk/>
            <pc:sldMk cId="3997890221" sldId="257"/>
            <ac:spMk id="7" creationId="{87737EFD-231D-4898-9370-7C96F1DB0478}"/>
          </ac:spMkLst>
        </pc:spChg>
        <pc:spChg chg="mod">
          <ac:chgData name="Usha k" userId="c6e33211f6f57b5b" providerId="LiveId" clId="{C97A0F35-0598-4DF6-AF0D-9535AB6FD2C2}" dt="2022-06-27T20:51:34.762" v="2274" actId="1076"/>
          <ac:spMkLst>
            <pc:docMk/>
            <pc:sldMk cId="3997890221" sldId="257"/>
            <ac:spMk id="8" creationId="{0183181D-B236-4909-8D04-8C96C53569E8}"/>
          </ac:spMkLst>
        </pc:spChg>
        <pc:spChg chg="add mod">
          <ac:chgData name="Usha k" userId="c6e33211f6f57b5b" providerId="LiveId" clId="{C97A0F35-0598-4DF6-AF0D-9535AB6FD2C2}" dt="2022-06-27T20:52:22.997" v="2276" actId="1076"/>
          <ac:spMkLst>
            <pc:docMk/>
            <pc:sldMk cId="3997890221" sldId="257"/>
            <ac:spMk id="9" creationId="{D918B48A-C15D-B9DB-F9B2-06A73A6994B8}"/>
          </ac:spMkLst>
        </pc:spChg>
        <pc:picChg chg="mod">
          <ac:chgData name="Usha k" userId="c6e33211f6f57b5b" providerId="LiveId" clId="{C97A0F35-0598-4DF6-AF0D-9535AB6FD2C2}" dt="2022-06-27T17:37:15.096" v="435" actId="1038"/>
          <ac:picMkLst>
            <pc:docMk/>
            <pc:sldMk cId="3997890221" sldId="257"/>
            <ac:picMk id="4" creationId="{3CA59534-926E-4D25-9E63-547152140B4C}"/>
          </ac:picMkLst>
        </pc:picChg>
        <pc:picChg chg="mod">
          <ac:chgData name="Usha k" userId="c6e33211f6f57b5b" providerId="LiveId" clId="{C97A0F35-0598-4DF6-AF0D-9535AB6FD2C2}" dt="2022-06-27T17:33:29.917" v="361" actId="1037"/>
          <ac:picMkLst>
            <pc:docMk/>
            <pc:sldMk cId="3997890221" sldId="257"/>
            <ac:picMk id="25" creationId="{00000000-0000-0000-0000-000000000000}"/>
          </ac:picMkLst>
        </pc:picChg>
      </pc:sldChg>
      <pc:sldChg chg="addSp delSp modSp mod">
        <pc:chgData name="Usha k" userId="c6e33211f6f57b5b" providerId="LiveId" clId="{C97A0F35-0598-4DF6-AF0D-9535AB6FD2C2}" dt="2022-06-27T21:02:52.667" v="2338"/>
        <pc:sldMkLst>
          <pc:docMk/>
          <pc:sldMk cId="2600770580" sldId="258"/>
        </pc:sldMkLst>
        <pc:spChg chg="mod">
          <ac:chgData name="Usha k" userId="c6e33211f6f57b5b" providerId="LiveId" clId="{C97A0F35-0598-4DF6-AF0D-9535AB6FD2C2}" dt="2022-06-27T18:19:43.491" v="943" actId="20577"/>
          <ac:spMkLst>
            <pc:docMk/>
            <pc:sldMk cId="2600770580" sldId="258"/>
            <ac:spMk id="4" creationId="{6F3F4304-E3C5-4324-9566-593AA6FFD4D8}"/>
          </ac:spMkLst>
        </pc:spChg>
        <pc:picChg chg="add del mod">
          <ac:chgData name="Usha k" userId="c6e33211f6f57b5b" providerId="LiveId" clId="{C97A0F35-0598-4DF6-AF0D-9535AB6FD2C2}" dt="2022-06-27T17:39:32.715" v="456" actId="478"/>
          <ac:picMkLst>
            <pc:docMk/>
            <pc:sldMk cId="2600770580" sldId="258"/>
            <ac:picMk id="5" creationId="{80D11D34-0ACB-F8C3-CE27-0D3AE6EB09C7}"/>
          </ac:picMkLst>
        </pc:picChg>
        <pc:picChg chg="add del mod">
          <ac:chgData name="Usha k" userId="c6e33211f6f57b5b" providerId="LiveId" clId="{C97A0F35-0598-4DF6-AF0D-9535AB6FD2C2}" dt="2022-06-27T17:39:36.642" v="458" actId="478"/>
          <ac:picMkLst>
            <pc:docMk/>
            <pc:sldMk cId="2600770580" sldId="258"/>
            <ac:picMk id="6" creationId="{2F7FCDF7-332F-1F2C-AEEB-F7D09B989165}"/>
          </ac:picMkLst>
        </pc:picChg>
        <pc:picChg chg="add mod">
          <ac:chgData name="Usha k" userId="c6e33211f6f57b5b" providerId="LiveId" clId="{C97A0F35-0598-4DF6-AF0D-9535AB6FD2C2}" dt="2022-06-27T17:43:13.249" v="506" actId="1037"/>
          <ac:picMkLst>
            <pc:docMk/>
            <pc:sldMk cId="2600770580" sldId="258"/>
            <ac:picMk id="7" creationId="{BD4478DA-B148-62D4-145B-9A15E9454E4B}"/>
          </ac:picMkLst>
        </pc:picChg>
        <pc:picChg chg="add mod">
          <ac:chgData name="Usha k" userId="c6e33211f6f57b5b" providerId="LiveId" clId="{C97A0F35-0598-4DF6-AF0D-9535AB6FD2C2}" dt="2022-06-27T21:02:52.667" v="2338"/>
          <ac:picMkLst>
            <pc:docMk/>
            <pc:sldMk cId="2600770580" sldId="258"/>
            <ac:picMk id="8" creationId="{9F062878-2C59-E75F-8035-B92FC72B4B16}"/>
          </ac:picMkLst>
        </pc:picChg>
      </pc:sldChg>
      <pc:sldChg chg="addSp modSp mod">
        <pc:chgData name="Usha k" userId="c6e33211f6f57b5b" providerId="LiveId" clId="{C97A0F35-0598-4DF6-AF0D-9535AB6FD2C2}" dt="2022-06-27T21:03:25.974" v="2344"/>
        <pc:sldMkLst>
          <pc:docMk/>
          <pc:sldMk cId="2988818896" sldId="259"/>
        </pc:sldMkLst>
        <pc:spChg chg="mod">
          <ac:chgData name="Usha k" userId="c6e33211f6f57b5b" providerId="LiveId" clId="{C97A0F35-0598-4DF6-AF0D-9535AB6FD2C2}" dt="2022-06-27T19:07:46.417" v="1280" actId="1076"/>
          <ac:spMkLst>
            <pc:docMk/>
            <pc:sldMk cId="2988818896" sldId="259"/>
            <ac:spMk id="2" creationId="{2B567A98-F4B7-4150-9E1A-F4E481BFC7F2}"/>
          </ac:spMkLst>
        </pc:spChg>
        <pc:spChg chg="add mod">
          <ac:chgData name="Usha k" userId="c6e33211f6f57b5b" providerId="LiveId" clId="{C97A0F35-0598-4DF6-AF0D-9535AB6FD2C2}" dt="2022-06-27T19:05:29.778" v="1278" actId="20577"/>
          <ac:spMkLst>
            <pc:docMk/>
            <pc:sldMk cId="2988818896" sldId="259"/>
            <ac:spMk id="4" creationId="{FE348AD8-C498-839C-A6A5-6036BF920CD4}"/>
          </ac:spMkLst>
        </pc:spChg>
        <pc:picChg chg="add mod">
          <ac:chgData name="Usha k" userId="c6e33211f6f57b5b" providerId="LiveId" clId="{C97A0F35-0598-4DF6-AF0D-9535AB6FD2C2}" dt="2022-06-27T20:57:16.469" v="2291"/>
          <ac:picMkLst>
            <pc:docMk/>
            <pc:sldMk cId="2988818896" sldId="259"/>
            <ac:picMk id="5" creationId="{266CC6E8-9393-2A1C-AEF3-1136EC72D982}"/>
          </ac:picMkLst>
        </pc:picChg>
        <pc:picChg chg="add mod">
          <ac:chgData name="Usha k" userId="c6e33211f6f57b5b" providerId="LiveId" clId="{C97A0F35-0598-4DF6-AF0D-9535AB6FD2C2}" dt="2022-06-27T21:03:25.974" v="2344"/>
          <ac:picMkLst>
            <pc:docMk/>
            <pc:sldMk cId="2988818896" sldId="259"/>
            <ac:picMk id="6" creationId="{B985FA91-7782-5B62-CF25-3C7FEB626A4B}"/>
          </ac:picMkLst>
        </pc:picChg>
      </pc:sldChg>
      <pc:sldChg chg="addSp delSp modSp mod">
        <pc:chgData name="Usha k" userId="c6e33211f6f57b5b" providerId="LiveId" clId="{C97A0F35-0598-4DF6-AF0D-9535AB6FD2C2}" dt="2022-06-27T21:02:59.249" v="2339"/>
        <pc:sldMkLst>
          <pc:docMk/>
          <pc:sldMk cId="3145856023" sldId="260"/>
        </pc:sldMkLst>
        <pc:graphicFrameChg chg="modGraphic">
          <ac:chgData name="Usha k" userId="c6e33211f6f57b5b" providerId="LiveId" clId="{C97A0F35-0598-4DF6-AF0D-9535AB6FD2C2}" dt="2022-06-27T20:01:12.880" v="1885" actId="20577"/>
          <ac:graphicFrameMkLst>
            <pc:docMk/>
            <pc:sldMk cId="3145856023" sldId="260"/>
            <ac:graphicFrameMk id="6" creationId="{C3E082AE-397F-4CD6-B5DA-FA87E7857945}"/>
          </ac:graphicFrameMkLst>
        </pc:graphicFrameChg>
        <pc:picChg chg="add del mod">
          <ac:chgData name="Usha k" userId="c6e33211f6f57b5b" providerId="LiveId" clId="{C97A0F35-0598-4DF6-AF0D-9535AB6FD2C2}" dt="2022-06-27T17:39:20.118" v="452" actId="478"/>
          <ac:picMkLst>
            <pc:docMk/>
            <pc:sldMk cId="3145856023" sldId="260"/>
            <ac:picMk id="4" creationId="{44DA8184-E1A2-6B62-B04B-8E82F2114D75}"/>
          </ac:picMkLst>
        </pc:picChg>
        <pc:picChg chg="add del mod">
          <ac:chgData name="Usha k" userId="c6e33211f6f57b5b" providerId="LiveId" clId="{C97A0F35-0598-4DF6-AF0D-9535AB6FD2C2}" dt="2022-06-27T17:39:24.415" v="454" actId="478"/>
          <ac:picMkLst>
            <pc:docMk/>
            <pc:sldMk cId="3145856023" sldId="260"/>
            <ac:picMk id="5" creationId="{09BDB8FD-9F3A-4A62-1223-4A7EF19600DB}"/>
          </ac:picMkLst>
        </pc:picChg>
        <pc:picChg chg="add mod">
          <ac:chgData name="Usha k" userId="c6e33211f6f57b5b" providerId="LiveId" clId="{C97A0F35-0598-4DF6-AF0D-9535AB6FD2C2}" dt="2022-06-27T20:56:36.038" v="2286" actId="1037"/>
          <ac:picMkLst>
            <pc:docMk/>
            <pc:sldMk cId="3145856023" sldId="260"/>
            <ac:picMk id="7" creationId="{AC600ACE-6161-7DAB-9F25-86D017E056A0}"/>
          </ac:picMkLst>
        </pc:picChg>
        <pc:picChg chg="add mod">
          <ac:chgData name="Usha k" userId="c6e33211f6f57b5b" providerId="LiveId" clId="{C97A0F35-0598-4DF6-AF0D-9535AB6FD2C2}" dt="2022-06-27T21:02:59.249" v="2339"/>
          <ac:picMkLst>
            <pc:docMk/>
            <pc:sldMk cId="3145856023" sldId="260"/>
            <ac:picMk id="8" creationId="{591FC666-9FA2-5BC1-A90D-DD4C9E0D3648}"/>
          </ac:picMkLst>
        </pc:picChg>
      </pc:sldChg>
      <pc:sldChg chg="addSp modSp mod">
        <pc:chgData name="Usha k" userId="c6e33211f6f57b5b" providerId="LiveId" clId="{C97A0F35-0598-4DF6-AF0D-9535AB6FD2C2}" dt="2022-06-27T21:03:03.643" v="2340"/>
        <pc:sldMkLst>
          <pc:docMk/>
          <pc:sldMk cId="15289157" sldId="261"/>
        </pc:sldMkLst>
        <pc:graphicFrameChg chg="mod modGraphic">
          <ac:chgData name="Usha k" userId="c6e33211f6f57b5b" providerId="LiveId" clId="{C97A0F35-0598-4DF6-AF0D-9535AB6FD2C2}" dt="2022-06-27T20:01:35.519" v="1887" actId="20577"/>
          <ac:graphicFrameMkLst>
            <pc:docMk/>
            <pc:sldMk cId="15289157" sldId="261"/>
            <ac:graphicFrameMk id="3" creationId="{A576429D-0F2A-4EF1-B7D3-4E62E4720297}"/>
          </ac:graphicFrameMkLst>
        </pc:graphicFrameChg>
        <pc:picChg chg="add mod">
          <ac:chgData name="Usha k" userId="c6e33211f6f57b5b" providerId="LiveId" clId="{C97A0F35-0598-4DF6-AF0D-9535AB6FD2C2}" dt="2022-06-27T20:56:46.299" v="2287"/>
          <ac:picMkLst>
            <pc:docMk/>
            <pc:sldMk cId="15289157" sldId="261"/>
            <ac:picMk id="4" creationId="{EC6077A2-21D4-C991-F8D8-EEA5FC01C1C3}"/>
          </ac:picMkLst>
        </pc:picChg>
        <pc:picChg chg="add mod">
          <ac:chgData name="Usha k" userId="c6e33211f6f57b5b" providerId="LiveId" clId="{C97A0F35-0598-4DF6-AF0D-9535AB6FD2C2}" dt="2022-06-27T21:03:03.643" v="2340"/>
          <ac:picMkLst>
            <pc:docMk/>
            <pc:sldMk cId="15289157" sldId="261"/>
            <ac:picMk id="5" creationId="{B90D0A22-21A4-F387-6346-8FE73890586C}"/>
          </ac:picMkLst>
        </pc:picChg>
      </pc:sldChg>
      <pc:sldChg chg="addSp modSp mod">
        <pc:chgData name="Usha k" userId="c6e33211f6f57b5b" providerId="LiveId" clId="{C97A0F35-0598-4DF6-AF0D-9535AB6FD2C2}" dt="2022-06-27T21:03:11.408" v="2341"/>
        <pc:sldMkLst>
          <pc:docMk/>
          <pc:sldMk cId="2518658229" sldId="262"/>
        </pc:sldMkLst>
        <pc:graphicFrameChg chg="mod modGraphic">
          <ac:chgData name="Usha k" userId="c6e33211f6f57b5b" providerId="LiveId" clId="{C97A0F35-0598-4DF6-AF0D-9535AB6FD2C2}" dt="2022-06-27T20:05:21.729" v="1912" actId="1076"/>
          <ac:graphicFrameMkLst>
            <pc:docMk/>
            <pc:sldMk cId="2518658229" sldId="262"/>
            <ac:graphicFrameMk id="2" creationId="{E092C37D-2B3E-4DD2-8130-C080FBBB85F8}"/>
          </ac:graphicFrameMkLst>
        </pc:graphicFrameChg>
        <pc:picChg chg="add mod">
          <ac:chgData name="Usha k" userId="c6e33211f6f57b5b" providerId="LiveId" clId="{C97A0F35-0598-4DF6-AF0D-9535AB6FD2C2}" dt="2022-06-27T20:56:58.101" v="2288"/>
          <ac:picMkLst>
            <pc:docMk/>
            <pc:sldMk cId="2518658229" sldId="262"/>
            <ac:picMk id="3" creationId="{4F28C9CA-8C95-F7DE-D933-139CB5468E69}"/>
          </ac:picMkLst>
        </pc:picChg>
        <pc:picChg chg="add mod">
          <ac:chgData name="Usha k" userId="c6e33211f6f57b5b" providerId="LiveId" clId="{C97A0F35-0598-4DF6-AF0D-9535AB6FD2C2}" dt="2022-06-27T21:03:11.408" v="2341"/>
          <ac:picMkLst>
            <pc:docMk/>
            <pc:sldMk cId="2518658229" sldId="262"/>
            <ac:picMk id="4" creationId="{A52B4179-22A0-22B6-D2BD-FBC3C710C5F2}"/>
          </ac:picMkLst>
        </pc:picChg>
      </pc:sldChg>
      <pc:sldChg chg="addSp modSp mod">
        <pc:chgData name="Usha k" userId="c6e33211f6f57b5b" providerId="LiveId" clId="{C97A0F35-0598-4DF6-AF0D-9535AB6FD2C2}" dt="2022-06-27T21:03:43.344" v="2348"/>
        <pc:sldMkLst>
          <pc:docMk/>
          <pc:sldMk cId="3731200060" sldId="263"/>
        </pc:sldMkLst>
        <pc:spChg chg="mod">
          <ac:chgData name="Usha k" userId="c6e33211f6f57b5b" providerId="LiveId" clId="{C97A0F35-0598-4DF6-AF0D-9535AB6FD2C2}" dt="2022-06-27T20:10:31.749" v="1917" actId="1076"/>
          <ac:spMkLst>
            <pc:docMk/>
            <pc:sldMk cId="3731200060" sldId="263"/>
            <ac:spMk id="2" creationId="{D26627C1-5C75-474A-828A-1104DA9C364F}"/>
          </ac:spMkLst>
        </pc:spChg>
        <pc:spChg chg="mod">
          <ac:chgData name="Usha k" userId="c6e33211f6f57b5b" providerId="LiveId" clId="{C97A0F35-0598-4DF6-AF0D-9535AB6FD2C2}" dt="2022-06-27T20:11:09.263" v="1921" actId="1076"/>
          <ac:spMkLst>
            <pc:docMk/>
            <pc:sldMk cId="3731200060" sldId="263"/>
            <ac:spMk id="4" creationId="{8360491A-FC5E-42A1-B360-21DACCC47581}"/>
          </ac:spMkLst>
        </pc:spChg>
        <pc:picChg chg="add mod">
          <ac:chgData name="Usha k" userId="c6e33211f6f57b5b" providerId="LiveId" clId="{C97A0F35-0598-4DF6-AF0D-9535AB6FD2C2}" dt="2022-06-27T20:57:45.739" v="2295"/>
          <ac:picMkLst>
            <pc:docMk/>
            <pc:sldMk cId="3731200060" sldId="263"/>
            <ac:picMk id="5" creationId="{6A113AEC-D5ED-7AEC-A67A-9CECFC2CE6C1}"/>
          </ac:picMkLst>
        </pc:picChg>
        <pc:picChg chg="add mod">
          <ac:chgData name="Usha k" userId="c6e33211f6f57b5b" providerId="LiveId" clId="{C97A0F35-0598-4DF6-AF0D-9535AB6FD2C2}" dt="2022-06-27T21:03:43.344" v="2348"/>
          <ac:picMkLst>
            <pc:docMk/>
            <pc:sldMk cId="3731200060" sldId="263"/>
            <ac:picMk id="6" creationId="{E82E8421-F1CD-6E60-99C0-A62719849763}"/>
          </ac:picMkLst>
        </pc:picChg>
      </pc:sldChg>
      <pc:sldChg chg="addSp modSp mod">
        <pc:chgData name="Usha k" userId="c6e33211f6f57b5b" providerId="LiveId" clId="{C97A0F35-0598-4DF6-AF0D-9535AB6FD2C2}" dt="2022-06-27T21:03:46.347" v="2349"/>
        <pc:sldMkLst>
          <pc:docMk/>
          <pc:sldMk cId="2685660132" sldId="264"/>
        </pc:sldMkLst>
        <pc:spChg chg="mod">
          <ac:chgData name="Usha k" userId="c6e33211f6f57b5b" providerId="LiveId" clId="{C97A0F35-0598-4DF6-AF0D-9535AB6FD2C2}" dt="2022-06-27T20:11:39.818" v="1923" actId="1076"/>
          <ac:spMkLst>
            <pc:docMk/>
            <pc:sldMk cId="2685660132" sldId="264"/>
            <ac:spMk id="2" creationId="{40CBB103-93C9-4CF0-B67C-329167FD7B66}"/>
          </ac:spMkLst>
        </pc:spChg>
        <pc:spChg chg="mod">
          <ac:chgData name="Usha k" userId="c6e33211f6f57b5b" providerId="LiveId" clId="{C97A0F35-0598-4DF6-AF0D-9535AB6FD2C2}" dt="2022-06-27T20:13:51.898" v="1926" actId="20577"/>
          <ac:spMkLst>
            <pc:docMk/>
            <pc:sldMk cId="2685660132" sldId="264"/>
            <ac:spMk id="4" creationId="{47FAD713-C483-4E84-B86D-CCE884E4E79F}"/>
          </ac:spMkLst>
        </pc:spChg>
        <pc:picChg chg="add mod">
          <ac:chgData name="Usha k" userId="c6e33211f6f57b5b" providerId="LiveId" clId="{C97A0F35-0598-4DF6-AF0D-9535AB6FD2C2}" dt="2022-06-27T20:57:51.024" v="2296"/>
          <ac:picMkLst>
            <pc:docMk/>
            <pc:sldMk cId="2685660132" sldId="264"/>
            <ac:picMk id="5" creationId="{CC97C7D9-1927-5E11-84AD-838107469CD3}"/>
          </ac:picMkLst>
        </pc:picChg>
        <pc:picChg chg="add mod">
          <ac:chgData name="Usha k" userId="c6e33211f6f57b5b" providerId="LiveId" clId="{C97A0F35-0598-4DF6-AF0D-9535AB6FD2C2}" dt="2022-06-27T21:03:46.347" v="2349"/>
          <ac:picMkLst>
            <pc:docMk/>
            <pc:sldMk cId="2685660132" sldId="264"/>
            <ac:picMk id="6" creationId="{A2AA766E-3AB8-2061-EF94-269652993C67}"/>
          </ac:picMkLst>
        </pc:picChg>
      </pc:sldChg>
      <pc:sldChg chg="addSp modSp mod">
        <pc:chgData name="Usha k" userId="c6e33211f6f57b5b" providerId="LiveId" clId="{C97A0F35-0598-4DF6-AF0D-9535AB6FD2C2}" dt="2022-06-27T21:03:49.094" v="2350"/>
        <pc:sldMkLst>
          <pc:docMk/>
          <pc:sldMk cId="4269571356" sldId="265"/>
        </pc:sldMkLst>
        <pc:spChg chg="mod">
          <ac:chgData name="Usha k" userId="c6e33211f6f57b5b" providerId="LiveId" clId="{C97A0F35-0598-4DF6-AF0D-9535AB6FD2C2}" dt="2022-06-27T20:16:33.525" v="1933" actId="1076"/>
          <ac:spMkLst>
            <pc:docMk/>
            <pc:sldMk cId="4269571356" sldId="265"/>
            <ac:spMk id="3" creationId="{0F7259AD-DCF8-4026-BC1B-31F8D629EF12}"/>
          </ac:spMkLst>
        </pc:spChg>
        <pc:spChg chg="mod">
          <ac:chgData name="Usha k" userId="c6e33211f6f57b5b" providerId="LiveId" clId="{C97A0F35-0598-4DF6-AF0D-9535AB6FD2C2}" dt="2022-06-27T20:15:33.659" v="1929" actId="20577"/>
          <ac:spMkLst>
            <pc:docMk/>
            <pc:sldMk cId="4269571356" sldId="265"/>
            <ac:spMk id="9" creationId="{50E84681-246C-4B3A-A832-3A2C838473BD}"/>
          </ac:spMkLst>
        </pc:spChg>
        <pc:picChg chg="add mod">
          <ac:chgData name="Usha k" userId="c6e33211f6f57b5b" providerId="LiveId" clId="{C97A0F35-0598-4DF6-AF0D-9535AB6FD2C2}" dt="2022-06-27T20:57:57.093" v="2297"/>
          <ac:picMkLst>
            <pc:docMk/>
            <pc:sldMk cId="4269571356" sldId="265"/>
            <ac:picMk id="5" creationId="{51562BC5-D94A-8400-4F84-2ED15D555605}"/>
          </ac:picMkLst>
        </pc:picChg>
        <pc:picChg chg="add mod">
          <ac:chgData name="Usha k" userId="c6e33211f6f57b5b" providerId="LiveId" clId="{C97A0F35-0598-4DF6-AF0D-9535AB6FD2C2}" dt="2022-06-27T21:03:49.094" v="2350"/>
          <ac:picMkLst>
            <pc:docMk/>
            <pc:sldMk cId="4269571356" sldId="265"/>
            <ac:picMk id="7" creationId="{ACDABA4B-9BC4-C587-5808-F3137BDD06A5}"/>
          </ac:picMkLst>
        </pc:picChg>
      </pc:sldChg>
      <pc:sldChg chg="addSp modSp mod">
        <pc:chgData name="Usha k" userId="c6e33211f6f57b5b" providerId="LiveId" clId="{C97A0F35-0598-4DF6-AF0D-9535AB6FD2C2}" dt="2022-06-27T21:04:02.358" v="2353"/>
        <pc:sldMkLst>
          <pc:docMk/>
          <pc:sldMk cId="2665155387" sldId="266"/>
        </pc:sldMkLst>
        <pc:spChg chg="mod">
          <ac:chgData name="Usha k" userId="c6e33211f6f57b5b" providerId="LiveId" clId="{C97A0F35-0598-4DF6-AF0D-9535AB6FD2C2}" dt="2022-06-27T20:20:50.128" v="1965" actId="20577"/>
          <ac:spMkLst>
            <pc:docMk/>
            <pc:sldMk cId="2665155387" sldId="266"/>
            <ac:spMk id="4" creationId="{17898E0F-CAEA-48E0-B69B-3A2028ACD10D}"/>
          </ac:spMkLst>
        </pc:spChg>
        <pc:picChg chg="add mod">
          <ac:chgData name="Usha k" userId="c6e33211f6f57b5b" providerId="LiveId" clId="{C97A0F35-0598-4DF6-AF0D-9535AB6FD2C2}" dt="2022-06-27T20:58:11.152" v="2300"/>
          <ac:picMkLst>
            <pc:docMk/>
            <pc:sldMk cId="2665155387" sldId="266"/>
            <ac:picMk id="5" creationId="{84CDC659-D1C2-CED8-D5DA-785785FBACF7}"/>
          </ac:picMkLst>
        </pc:picChg>
        <pc:picChg chg="add mod">
          <ac:chgData name="Usha k" userId="c6e33211f6f57b5b" providerId="LiveId" clId="{C97A0F35-0598-4DF6-AF0D-9535AB6FD2C2}" dt="2022-06-27T21:04:02.358" v="2353"/>
          <ac:picMkLst>
            <pc:docMk/>
            <pc:sldMk cId="2665155387" sldId="266"/>
            <ac:picMk id="6" creationId="{2A8EB99E-C602-6BA9-D893-2FFE424FFFE5}"/>
          </ac:picMkLst>
        </pc:picChg>
      </pc:sldChg>
      <pc:sldChg chg="addSp delSp modSp mod">
        <pc:chgData name="Usha k" userId="c6e33211f6f57b5b" providerId="LiveId" clId="{C97A0F35-0598-4DF6-AF0D-9535AB6FD2C2}" dt="2022-06-27T21:06:58.651" v="2402" actId="478"/>
        <pc:sldMkLst>
          <pc:docMk/>
          <pc:sldMk cId="634088705" sldId="270"/>
        </pc:sldMkLst>
        <pc:spChg chg="mod">
          <ac:chgData name="Usha k" userId="c6e33211f6f57b5b" providerId="LiveId" clId="{C97A0F35-0598-4DF6-AF0D-9535AB6FD2C2}" dt="2022-06-27T20:23:25.627" v="1976" actId="1076"/>
          <ac:spMkLst>
            <pc:docMk/>
            <pc:sldMk cId="634088705" sldId="270"/>
            <ac:spMk id="2" creationId="{45305361-6635-4DB8-95A4-16E1BA4FC6E0}"/>
          </ac:spMkLst>
        </pc:spChg>
        <pc:picChg chg="del">
          <ac:chgData name="Usha k" userId="c6e33211f6f57b5b" providerId="LiveId" clId="{C97A0F35-0598-4DF6-AF0D-9535AB6FD2C2}" dt="2022-06-27T21:06:58.651" v="2402" actId="478"/>
          <ac:picMkLst>
            <pc:docMk/>
            <pc:sldMk cId="634088705" sldId="270"/>
            <ac:picMk id="4" creationId="{67D5CA5B-7442-4DCC-92D0-C2968CB92080}"/>
          </ac:picMkLst>
        </pc:picChg>
        <pc:picChg chg="add mod">
          <ac:chgData name="Usha k" userId="c6e33211f6f57b5b" providerId="LiveId" clId="{C97A0F35-0598-4DF6-AF0D-9535AB6FD2C2}" dt="2022-06-27T20:58:31.376" v="2304"/>
          <ac:picMkLst>
            <pc:docMk/>
            <pc:sldMk cId="634088705" sldId="270"/>
            <ac:picMk id="5" creationId="{62368F75-6484-59D1-1448-6E94ED0CCD82}"/>
          </ac:picMkLst>
        </pc:picChg>
        <pc:picChg chg="add mod">
          <ac:chgData name="Usha k" userId="c6e33211f6f57b5b" providerId="LiveId" clId="{C97A0F35-0598-4DF6-AF0D-9535AB6FD2C2}" dt="2022-06-27T21:04:14.139" v="2357"/>
          <ac:picMkLst>
            <pc:docMk/>
            <pc:sldMk cId="634088705" sldId="270"/>
            <ac:picMk id="6" creationId="{70BFA64F-76A2-4AD1-72B7-F24146E0D48A}"/>
          </ac:picMkLst>
        </pc:picChg>
      </pc:sldChg>
      <pc:sldChg chg="addSp delSp modSp mod">
        <pc:chgData name="Usha k" userId="c6e33211f6f57b5b" providerId="LiveId" clId="{C97A0F35-0598-4DF6-AF0D-9535AB6FD2C2}" dt="2022-06-27T21:07:02.352" v="2403" actId="478"/>
        <pc:sldMkLst>
          <pc:docMk/>
          <pc:sldMk cId="956967317" sldId="272"/>
        </pc:sldMkLst>
        <pc:picChg chg="del">
          <ac:chgData name="Usha k" userId="c6e33211f6f57b5b" providerId="LiveId" clId="{C97A0F35-0598-4DF6-AF0D-9535AB6FD2C2}" dt="2022-06-27T21:07:02.352" v="2403" actId="478"/>
          <ac:picMkLst>
            <pc:docMk/>
            <pc:sldMk cId="956967317" sldId="272"/>
            <ac:picMk id="3" creationId="{285187DE-C9E5-4438-B1BA-1111BACE149F}"/>
          </ac:picMkLst>
        </pc:picChg>
        <pc:picChg chg="add mod">
          <ac:chgData name="Usha k" userId="c6e33211f6f57b5b" providerId="LiveId" clId="{C97A0F35-0598-4DF6-AF0D-9535AB6FD2C2}" dt="2022-06-27T20:58:34.645" v="2305"/>
          <ac:picMkLst>
            <pc:docMk/>
            <pc:sldMk cId="956967317" sldId="272"/>
            <ac:picMk id="4" creationId="{591E5F6B-F0E0-AA67-C4AA-848F1CCCC35C}"/>
          </ac:picMkLst>
        </pc:picChg>
        <pc:picChg chg="add mod">
          <ac:chgData name="Usha k" userId="c6e33211f6f57b5b" providerId="LiveId" clId="{C97A0F35-0598-4DF6-AF0D-9535AB6FD2C2}" dt="2022-06-27T21:04:18.523" v="2358"/>
          <ac:picMkLst>
            <pc:docMk/>
            <pc:sldMk cId="956967317" sldId="272"/>
            <ac:picMk id="5" creationId="{D2B7CEBC-FD91-0E3A-78D3-D41B53E77707}"/>
          </ac:picMkLst>
        </pc:picChg>
      </pc:sldChg>
      <pc:sldChg chg="addSp modSp mod">
        <pc:chgData name="Usha k" userId="c6e33211f6f57b5b" providerId="LiveId" clId="{C97A0F35-0598-4DF6-AF0D-9535AB6FD2C2}" dt="2022-06-27T21:04:45.654" v="2367"/>
        <pc:sldMkLst>
          <pc:docMk/>
          <pc:sldMk cId="3027852678" sldId="273"/>
        </pc:sldMkLst>
        <pc:spChg chg="mod">
          <ac:chgData name="Usha k" userId="c6e33211f6f57b5b" providerId="LiveId" clId="{C97A0F35-0598-4DF6-AF0D-9535AB6FD2C2}" dt="2022-06-27T20:23:52.858" v="1978" actId="1076"/>
          <ac:spMkLst>
            <pc:docMk/>
            <pc:sldMk cId="3027852678" sldId="273"/>
            <ac:spMk id="2" creationId="{28E94958-20C8-4A8F-BCB0-90BC7CCAC38F}"/>
          </ac:spMkLst>
        </pc:spChg>
        <pc:picChg chg="add mod">
          <ac:chgData name="Usha k" userId="c6e33211f6f57b5b" providerId="LiveId" clId="{C97A0F35-0598-4DF6-AF0D-9535AB6FD2C2}" dt="2022-06-27T20:59:21.457" v="2314"/>
          <ac:picMkLst>
            <pc:docMk/>
            <pc:sldMk cId="3027852678" sldId="273"/>
            <ac:picMk id="5" creationId="{BF4CA19A-6275-C2E3-1F45-F4C81C677DE8}"/>
          </ac:picMkLst>
        </pc:picChg>
        <pc:picChg chg="add mod">
          <ac:chgData name="Usha k" userId="c6e33211f6f57b5b" providerId="LiveId" clId="{C97A0F35-0598-4DF6-AF0D-9535AB6FD2C2}" dt="2022-06-27T21:04:45.654" v="2367"/>
          <ac:picMkLst>
            <pc:docMk/>
            <pc:sldMk cId="3027852678" sldId="273"/>
            <ac:picMk id="6" creationId="{B42FC188-C4BA-9082-9405-4CEF5EA128CE}"/>
          </ac:picMkLst>
        </pc:picChg>
      </pc:sldChg>
      <pc:sldChg chg="addSp delSp modSp mod">
        <pc:chgData name="Usha k" userId="c6e33211f6f57b5b" providerId="LiveId" clId="{C97A0F35-0598-4DF6-AF0D-9535AB6FD2C2}" dt="2022-06-27T21:07:11.067" v="2406" actId="478"/>
        <pc:sldMkLst>
          <pc:docMk/>
          <pc:sldMk cId="469978002" sldId="274"/>
        </pc:sldMkLst>
        <pc:picChg chg="del">
          <ac:chgData name="Usha k" userId="c6e33211f6f57b5b" providerId="LiveId" clId="{C97A0F35-0598-4DF6-AF0D-9535AB6FD2C2}" dt="2022-06-27T21:07:11.067" v="2406" actId="478"/>
          <ac:picMkLst>
            <pc:docMk/>
            <pc:sldMk cId="469978002" sldId="274"/>
            <ac:picMk id="3" creationId="{1DE9425B-4928-4BB1-B259-C3ECA506155B}"/>
          </ac:picMkLst>
        </pc:picChg>
        <pc:picChg chg="add mod">
          <ac:chgData name="Usha k" userId="c6e33211f6f57b5b" providerId="LiveId" clId="{C97A0F35-0598-4DF6-AF0D-9535AB6FD2C2}" dt="2022-06-27T20:58:51.025" v="2308"/>
          <ac:picMkLst>
            <pc:docMk/>
            <pc:sldMk cId="469978002" sldId="274"/>
            <ac:picMk id="4" creationId="{EB2F13D3-972D-8CB9-94D0-52ACCEF5DAE4}"/>
          </ac:picMkLst>
        </pc:picChg>
        <pc:picChg chg="add mod">
          <ac:chgData name="Usha k" userId="c6e33211f6f57b5b" providerId="LiveId" clId="{C97A0F35-0598-4DF6-AF0D-9535AB6FD2C2}" dt="2022-06-27T21:04:28.486" v="2361"/>
          <ac:picMkLst>
            <pc:docMk/>
            <pc:sldMk cId="469978002" sldId="274"/>
            <ac:picMk id="5" creationId="{E8447403-491C-D321-9F45-3D632F0FB9A1}"/>
          </ac:picMkLst>
        </pc:picChg>
      </pc:sldChg>
      <pc:sldChg chg="addSp modSp mod">
        <pc:chgData name="Usha k" userId="c6e33211f6f57b5b" providerId="LiveId" clId="{C97A0F35-0598-4DF6-AF0D-9535AB6FD2C2}" dt="2022-06-27T21:04:55.968" v="2370"/>
        <pc:sldMkLst>
          <pc:docMk/>
          <pc:sldMk cId="238951428" sldId="275"/>
        </pc:sldMkLst>
        <pc:spChg chg="mod">
          <ac:chgData name="Usha k" userId="c6e33211f6f57b5b" providerId="LiveId" clId="{C97A0F35-0598-4DF6-AF0D-9535AB6FD2C2}" dt="2022-06-27T20:25:36.720" v="1980" actId="1076"/>
          <ac:spMkLst>
            <pc:docMk/>
            <pc:sldMk cId="238951428" sldId="275"/>
            <ac:spMk id="2" creationId="{71C665F2-54ED-471B-9397-67A7AF260D9B}"/>
          </ac:spMkLst>
        </pc:spChg>
        <pc:spChg chg="mod">
          <ac:chgData name="Usha k" userId="c6e33211f6f57b5b" providerId="LiveId" clId="{C97A0F35-0598-4DF6-AF0D-9535AB6FD2C2}" dt="2022-06-27T20:25:52.816" v="1981" actId="122"/>
          <ac:spMkLst>
            <pc:docMk/>
            <pc:sldMk cId="238951428" sldId="275"/>
            <ac:spMk id="4" creationId="{074C64ED-082F-4890-89B1-90D6E424324A}"/>
          </ac:spMkLst>
        </pc:spChg>
        <pc:spChg chg="mod">
          <ac:chgData name="Usha k" userId="c6e33211f6f57b5b" providerId="LiveId" clId="{C97A0F35-0598-4DF6-AF0D-9535AB6FD2C2}" dt="2022-06-27T20:26:10.469" v="1982" actId="122"/>
          <ac:spMkLst>
            <pc:docMk/>
            <pc:sldMk cId="238951428" sldId="275"/>
            <ac:spMk id="5" creationId="{16A6A8C3-E037-40C3-9A56-FAA0DC53DF07}"/>
          </ac:spMkLst>
        </pc:spChg>
        <pc:picChg chg="add mod">
          <ac:chgData name="Usha k" userId="c6e33211f6f57b5b" providerId="LiveId" clId="{C97A0F35-0598-4DF6-AF0D-9535AB6FD2C2}" dt="2022-06-27T20:59:39.653" v="2317"/>
          <ac:picMkLst>
            <pc:docMk/>
            <pc:sldMk cId="238951428" sldId="275"/>
            <ac:picMk id="8" creationId="{50FF1243-DB2A-DE71-E612-B1DB5F5ECCB8}"/>
          </ac:picMkLst>
        </pc:picChg>
        <pc:picChg chg="add mod">
          <ac:chgData name="Usha k" userId="c6e33211f6f57b5b" providerId="LiveId" clId="{C97A0F35-0598-4DF6-AF0D-9535AB6FD2C2}" dt="2022-06-27T21:04:55.968" v="2370"/>
          <ac:picMkLst>
            <pc:docMk/>
            <pc:sldMk cId="238951428" sldId="275"/>
            <ac:picMk id="10" creationId="{575AE088-9E50-92B7-F2BF-FFF9038BF80E}"/>
          </ac:picMkLst>
        </pc:picChg>
      </pc:sldChg>
      <pc:sldChg chg="addSp delSp modSp mod">
        <pc:chgData name="Usha k" userId="c6e33211f6f57b5b" providerId="LiveId" clId="{C97A0F35-0598-4DF6-AF0D-9535AB6FD2C2}" dt="2022-06-27T21:05:11.349" v="2376"/>
        <pc:sldMkLst>
          <pc:docMk/>
          <pc:sldMk cId="2854887312" sldId="276"/>
        </pc:sldMkLst>
        <pc:spChg chg="del">
          <ac:chgData name="Usha k" userId="c6e33211f6f57b5b" providerId="LiveId" clId="{C97A0F35-0598-4DF6-AF0D-9535AB6FD2C2}" dt="2022-06-27T20:27:11.360" v="1988" actId="478"/>
          <ac:spMkLst>
            <pc:docMk/>
            <pc:sldMk cId="2854887312" sldId="276"/>
            <ac:spMk id="2" creationId="{980DAE10-8B76-41C3-A7BE-8CB7190FF317}"/>
          </ac:spMkLst>
        </pc:spChg>
        <pc:spChg chg="mod">
          <ac:chgData name="Usha k" userId="c6e33211f6f57b5b" providerId="LiveId" clId="{C97A0F35-0598-4DF6-AF0D-9535AB6FD2C2}" dt="2022-06-27T20:29:42.335" v="1999" actId="122"/>
          <ac:spMkLst>
            <pc:docMk/>
            <pc:sldMk cId="2854887312" sldId="276"/>
            <ac:spMk id="3" creationId="{26F1ECD6-4F2E-4306-9FA3-CB1184590A89}"/>
          </ac:spMkLst>
        </pc:spChg>
        <pc:spChg chg="mod">
          <ac:chgData name="Usha k" userId="c6e33211f6f57b5b" providerId="LiveId" clId="{C97A0F35-0598-4DF6-AF0D-9535AB6FD2C2}" dt="2022-06-27T20:30:01.501" v="2000" actId="122"/>
          <ac:spMkLst>
            <pc:docMk/>
            <pc:sldMk cId="2854887312" sldId="276"/>
            <ac:spMk id="4" creationId="{4CA71C47-12F6-41EB-A715-04F0747B534E}"/>
          </ac:spMkLst>
        </pc:spChg>
        <pc:picChg chg="add mod">
          <ac:chgData name="Usha k" userId="c6e33211f6f57b5b" providerId="LiveId" clId="{C97A0F35-0598-4DF6-AF0D-9535AB6FD2C2}" dt="2022-06-27T21:00:12.571" v="2323"/>
          <ac:picMkLst>
            <pc:docMk/>
            <pc:sldMk cId="2854887312" sldId="276"/>
            <ac:picMk id="8" creationId="{41DBC5F7-F22D-8461-4C38-6670BCE24318}"/>
          </ac:picMkLst>
        </pc:picChg>
        <pc:picChg chg="add mod">
          <ac:chgData name="Usha k" userId="c6e33211f6f57b5b" providerId="LiveId" clId="{C97A0F35-0598-4DF6-AF0D-9535AB6FD2C2}" dt="2022-06-27T21:05:11.349" v="2376"/>
          <ac:picMkLst>
            <pc:docMk/>
            <pc:sldMk cId="2854887312" sldId="276"/>
            <ac:picMk id="10" creationId="{7A934A78-3068-63AF-F27B-27C0AFF90399}"/>
          </ac:picMkLst>
        </pc:picChg>
      </pc:sldChg>
      <pc:sldChg chg="addSp modSp mod">
        <pc:chgData name="Usha k" userId="c6e33211f6f57b5b" providerId="LiveId" clId="{C97A0F35-0598-4DF6-AF0D-9535AB6FD2C2}" dt="2022-06-27T21:05:13.624" v="2377"/>
        <pc:sldMkLst>
          <pc:docMk/>
          <pc:sldMk cId="2347344817" sldId="284"/>
        </pc:sldMkLst>
        <pc:spChg chg="mod">
          <ac:chgData name="Usha k" userId="c6e33211f6f57b5b" providerId="LiveId" clId="{C97A0F35-0598-4DF6-AF0D-9535AB6FD2C2}" dt="2022-06-27T20:31:03.995" v="2002" actId="1076"/>
          <ac:spMkLst>
            <pc:docMk/>
            <pc:sldMk cId="2347344817" sldId="284"/>
            <ac:spMk id="2" creationId="{24D34CBC-2099-44C7-8950-A6CC00853320}"/>
          </ac:spMkLst>
        </pc:spChg>
        <pc:picChg chg="add mod">
          <ac:chgData name="Usha k" userId="c6e33211f6f57b5b" providerId="LiveId" clId="{C97A0F35-0598-4DF6-AF0D-9535AB6FD2C2}" dt="2022-06-27T21:00:16.657" v="2324"/>
          <ac:picMkLst>
            <pc:docMk/>
            <pc:sldMk cId="2347344817" sldId="284"/>
            <ac:picMk id="3" creationId="{5A850643-C766-D82E-3698-652241767146}"/>
          </ac:picMkLst>
        </pc:picChg>
        <pc:picChg chg="add mod">
          <ac:chgData name="Usha k" userId="c6e33211f6f57b5b" providerId="LiveId" clId="{C97A0F35-0598-4DF6-AF0D-9535AB6FD2C2}" dt="2022-06-27T21:05:13.624" v="2377"/>
          <ac:picMkLst>
            <pc:docMk/>
            <pc:sldMk cId="2347344817" sldId="284"/>
            <ac:picMk id="4" creationId="{81E9EEB7-FD48-14A2-47F2-B5DD60340CDE}"/>
          </ac:picMkLst>
        </pc:picChg>
      </pc:sldChg>
      <pc:sldChg chg="addSp modSp mod">
        <pc:chgData name="Usha k" userId="c6e33211f6f57b5b" providerId="LiveId" clId="{C97A0F35-0598-4DF6-AF0D-9535AB6FD2C2}" dt="2022-06-27T21:05:16.112" v="2378"/>
        <pc:sldMkLst>
          <pc:docMk/>
          <pc:sldMk cId="2033423358" sldId="285"/>
        </pc:sldMkLst>
        <pc:spChg chg="mod">
          <ac:chgData name="Usha k" userId="c6e33211f6f57b5b" providerId="LiveId" clId="{C97A0F35-0598-4DF6-AF0D-9535AB6FD2C2}" dt="2022-06-27T20:31:45.019" v="2007" actId="1035"/>
          <ac:spMkLst>
            <pc:docMk/>
            <pc:sldMk cId="2033423358" sldId="285"/>
            <ac:spMk id="2" creationId="{F945ED70-8BEA-4881-8C1B-F4D1B7D52DFB}"/>
          </ac:spMkLst>
        </pc:spChg>
        <pc:picChg chg="add mod">
          <ac:chgData name="Usha k" userId="c6e33211f6f57b5b" providerId="LiveId" clId="{C97A0F35-0598-4DF6-AF0D-9535AB6FD2C2}" dt="2022-06-27T21:00:21.158" v="2325"/>
          <ac:picMkLst>
            <pc:docMk/>
            <pc:sldMk cId="2033423358" sldId="285"/>
            <ac:picMk id="4" creationId="{2C333522-6CA1-12D7-C56D-0409A7F41120}"/>
          </ac:picMkLst>
        </pc:picChg>
        <pc:picChg chg="add mod">
          <ac:chgData name="Usha k" userId="c6e33211f6f57b5b" providerId="LiveId" clId="{C97A0F35-0598-4DF6-AF0D-9535AB6FD2C2}" dt="2022-06-27T21:05:16.112" v="2378"/>
          <ac:picMkLst>
            <pc:docMk/>
            <pc:sldMk cId="2033423358" sldId="285"/>
            <ac:picMk id="6" creationId="{FDE5A54E-F81B-A1E8-16E1-1BE28BB70E00}"/>
          </ac:picMkLst>
        </pc:picChg>
      </pc:sldChg>
      <pc:sldChg chg="addSp delSp modSp mod">
        <pc:chgData name="Usha k" userId="c6e33211f6f57b5b" providerId="LiveId" clId="{C97A0F35-0598-4DF6-AF0D-9535AB6FD2C2}" dt="2022-06-27T21:03:16.907" v="2342"/>
        <pc:sldMkLst>
          <pc:docMk/>
          <pc:sldMk cId="1213673808" sldId="286"/>
        </pc:sldMkLst>
        <pc:spChg chg="del mod">
          <ac:chgData name="Usha k" userId="c6e33211f6f57b5b" providerId="LiveId" clId="{C97A0F35-0598-4DF6-AF0D-9535AB6FD2C2}" dt="2022-06-27T18:34:58.245" v="1107" actId="478"/>
          <ac:spMkLst>
            <pc:docMk/>
            <pc:sldMk cId="1213673808" sldId="286"/>
            <ac:spMk id="3" creationId="{E1532D82-6BCD-433B-8B18-C4024F3367F7}"/>
          </ac:spMkLst>
        </pc:spChg>
        <pc:spChg chg="mod">
          <ac:chgData name="Usha k" userId="c6e33211f6f57b5b" providerId="LiveId" clId="{C97A0F35-0598-4DF6-AF0D-9535AB6FD2C2}" dt="2022-06-27T18:30:57.859" v="1104" actId="122"/>
          <ac:spMkLst>
            <pc:docMk/>
            <pc:sldMk cId="1213673808" sldId="286"/>
            <ac:spMk id="6" creationId="{4B222BEB-AFF5-4101-AA87-7C548049753D}"/>
          </ac:spMkLst>
        </pc:spChg>
        <pc:spChg chg="add mod">
          <ac:chgData name="Usha k" userId="c6e33211f6f57b5b" providerId="LiveId" clId="{C97A0F35-0598-4DF6-AF0D-9535AB6FD2C2}" dt="2022-06-27T18:48:56.889" v="1226" actId="20577"/>
          <ac:spMkLst>
            <pc:docMk/>
            <pc:sldMk cId="1213673808" sldId="286"/>
            <ac:spMk id="7" creationId="{4A75E8C0-27A7-4413-685E-F2BB2CA654F6}"/>
          </ac:spMkLst>
        </pc:spChg>
        <pc:picChg chg="mod">
          <ac:chgData name="Usha k" userId="c6e33211f6f57b5b" providerId="LiveId" clId="{C97A0F35-0598-4DF6-AF0D-9535AB6FD2C2}" dt="2022-06-27T18:41:18.639" v="1175" actId="1076"/>
          <ac:picMkLst>
            <pc:docMk/>
            <pc:sldMk cId="1213673808" sldId="286"/>
            <ac:picMk id="8" creationId="{413B201A-DA7A-409B-9DB4-7099F3EC3ABC}"/>
          </ac:picMkLst>
        </pc:picChg>
        <pc:picChg chg="add mod">
          <ac:chgData name="Usha k" userId="c6e33211f6f57b5b" providerId="LiveId" clId="{C97A0F35-0598-4DF6-AF0D-9535AB6FD2C2}" dt="2022-06-27T20:57:03.984" v="2289"/>
          <ac:picMkLst>
            <pc:docMk/>
            <pc:sldMk cId="1213673808" sldId="286"/>
            <ac:picMk id="9" creationId="{8DA60D98-FC0B-D0A4-6554-58A998C24789}"/>
          </ac:picMkLst>
        </pc:picChg>
        <pc:picChg chg="add mod">
          <ac:chgData name="Usha k" userId="c6e33211f6f57b5b" providerId="LiveId" clId="{C97A0F35-0598-4DF6-AF0D-9535AB6FD2C2}" dt="2022-06-27T21:03:16.907" v="2342"/>
          <ac:picMkLst>
            <pc:docMk/>
            <pc:sldMk cId="1213673808" sldId="286"/>
            <ac:picMk id="11" creationId="{718568D2-777A-F41F-B846-163219A62FA5}"/>
          </ac:picMkLst>
        </pc:picChg>
        <pc:picChg chg="mod">
          <ac:chgData name="Usha k" userId="c6e33211f6f57b5b" providerId="LiveId" clId="{C97A0F35-0598-4DF6-AF0D-9535AB6FD2C2}" dt="2022-06-27T18:41:32.099" v="1176" actId="1076"/>
          <ac:picMkLst>
            <pc:docMk/>
            <pc:sldMk cId="1213673808" sldId="286"/>
            <ac:picMk id="14" creationId="{0A8BD6F9-27DC-41D0-9AE1-5F4A2E8FBBE5}"/>
          </ac:picMkLst>
        </pc:picChg>
      </pc:sldChg>
      <pc:sldChg chg="addSp delSp modSp mod modAnim">
        <pc:chgData name="Usha k" userId="c6e33211f6f57b5b" providerId="LiveId" clId="{C97A0F35-0598-4DF6-AF0D-9535AB6FD2C2}" dt="2022-06-27T21:03:21.323" v="2343"/>
        <pc:sldMkLst>
          <pc:docMk/>
          <pc:sldMk cId="1440185819" sldId="287"/>
        </pc:sldMkLst>
        <pc:spChg chg="mod">
          <ac:chgData name="Usha k" userId="c6e33211f6f57b5b" providerId="LiveId" clId="{C97A0F35-0598-4DF6-AF0D-9535AB6FD2C2}" dt="2022-06-27T18:31:19.278" v="1105" actId="122"/>
          <ac:spMkLst>
            <pc:docMk/>
            <pc:sldMk cId="1440185819" sldId="287"/>
            <ac:spMk id="3" creationId="{4C5501A6-CF19-4A72-8152-BE240D3A987E}"/>
          </ac:spMkLst>
        </pc:spChg>
        <pc:spChg chg="del mod">
          <ac:chgData name="Usha k" userId="c6e33211f6f57b5b" providerId="LiveId" clId="{C97A0F35-0598-4DF6-AF0D-9535AB6FD2C2}" dt="2022-06-27T18:44:26.937" v="1194"/>
          <ac:spMkLst>
            <pc:docMk/>
            <pc:sldMk cId="1440185819" sldId="287"/>
            <ac:spMk id="4" creationId="{09B24BA7-2565-43E2-BD9F-063EDD12AE31}"/>
          </ac:spMkLst>
        </pc:spChg>
        <pc:spChg chg="add mod">
          <ac:chgData name="Usha k" userId="c6e33211f6f57b5b" providerId="LiveId" clId="{C97A0F35-0598-4DF6-AF0D-9535AB6FD2C2}" dt="2022-06-27T18:46:12.430" v="1205" actId="1076"/>
          <ac:spMkLst>
            <pc:docMk/>
            <pc:sldMk cId="1440185819" sldId="287"/>
            <ac:spMk id="6" creationId="{00AC8786-ABCB-B2B4-AF40-6D784C7E18D8}"/>
          </ac:spMkLst>
        </pc:spChg>
        <pc:spChg chg="add mod">
          <ac:chgData name="Usha k" userId="c6e33211f6f57b5b" providerId="LiveId" clId="{C97A0F35-0598-4DF6-AF0D-9535AB6FD2C2}" dt="2022-06-27T18:50:09.454" v="1262" actId="20577"/>
          <ac:spMkLst>
            <pc:docMk/>
            <pc:sldMk cId="1440185819" sldId="287"/>
            <ac:spMk id="8" creationId="{C00FCBE1-0092-7835-836F-9FC407922E4F}"/>
          </ac:spMkLst>
        </pc:spChg>
        <pc:picChg chg="mod">
          <ac:chgData name="Usha k" userId="c6e33211f6f57b5b" providerId="LiveId" clId="{C97A0F35-0598-4DF6-AF0D-9535AB6FD2C2}" dt="2022-06-27T18:46:01.188" v="1204" actId="1076"/>
          <ac:picMkLst>
            <pc:docMk/>
            <pc:sldMk cId="1440185819" sldId="287"/>
            <ac:picMk id="7" creationId="{DC72928E-EC23-4D2D-BFA5-0037BD9F0372}"/>
          </ac:picMkLst>
        </pc:picChg>
        <pc:picChg chg="add mod">
          <ac:chgData name="Usha k" userId="c6e33211f6f57b5b" providerId="LiveId" clId="{C97A0F35-0598-4DF6-AF0D-9535AB6FD2C2}" dt="2022-06-27T20:57:12.150" v="2290"/>
          <ac:picMkLst>
            <pc:docMk/>
            <pc:sldMk cId="1440185819" sldId="287"/>
            <ac:picMk id="9" creationId="{09015A72-B0A8-3557-F837-8DF12087C914}"/>
          </ac:picMkLst>
        </pc:picChg>
        <pc:picChg chg="add mod">
          <ac:chgData name="Usha k" userId="c6e33211f6f57b5b" providerId="LiveId" clId="{C97A0F35-0598-4DF6-AF0D-9535AB6FD2C2}" dt="2022-06-27T21:03:21.323" v="2343"/>
          <ac:picMkLst>
            <pc:docMk/>
            <pc:sldMk cId="1440185819" sldId="287"/>
            <ac:picMk id="10" creationId="{FE69283E-AB60-43D3-0F64-5143AF480E00}"/>
          </ac:picMkLst>
        </pc:picChg>
      </pc:sldChg>
      <pc:sldChg chg="addSp modSp mod">
        <pc:chgData name="Usha k" userId="c6e33211f6f57b5b" providerId="LiveId" clId="{C97A0F35-0598-4DF6-AF0D-9535AB6FD2C2}" dt="2022-06-27T21:03:29.557" v="2345"/>
        <pc:sldMkLst>
          <pc:docMk/>
          <pc:sldMk cId="3169857965" sldId="288"/>
        </pc:sldMkLst>
        <pc:spChg chg="mod">
          <ac:chgData name="Usha k" userId="c6e33211f6f57b5b" providerId="LiveId" clId="{C97A0F35-0598-4DF6-AF0D-9535AB6FD2C2}" dt="2022-06-27T19:08:21.128" v="1281" actId="122"/>
          <ac:spMkLst>
            <pc:docMk/>
            <pc:sldMk cId="3169857965" sldId="288"/>
            <ac:spMk id="3" creationId="{F63E6AA5-00AB-4FBC-B90A-52A2C3CF320B}"/>
          </ac:spMkLst>
        </pc:spChg>
        <pc:spChg chg="mod">
          <ac:chgData name="Usha k" userId="c6e33211f6f57b5b" providerId="LiveId" clId="{C97A0F35-0598-4DF6-AF0D-9535AB6FD2C2}" dt="2022-06-27T19:24:08.242" v="1705" actId="1037"/>
          <ac:spMkLst>
            <pc:docMk/>
            <pc:sldMk cId="3169857965" sldId="288"/>
            <ac:spMk id="7" creationId="{4035CDE3-3587-413F-AED5-446A8D556006}"/>
          </ac:spMkLst>
        </pc:spChg>
        <pc:spChg chg="mod">
          <ac:chgData name="Usha k" userId="c6e33211f6f57b5b" providerId="LiveId" clId="{C97A0F35-0598-4DF6-AF0D-9535AB6FD2C2}" dt="2022-06-27T19:23:51.308" v="1704" actId="1037"/>
          <ac:spMkLst>
            <pc:docMk/>
            <pc:sldMk cId="3169857965" sldId="288"/>
            <ac:spMk id="8" creationId="{AC838FD2-1FED-4CC1-A360-8BF5FD4FB76A}"/>
          </ac:spMkLst>
        </pc:spChg>
        <pc:picChg chg="add mod">
          <ac:chgData name="Usha k" userId="c6e33211f6f57b5b" providerId="LiveId" clId="{C97A0F35-0598-4DF6-AF0D-9535AB6FD2C2}" dt="2022-06-27T20:57:22.896" v="2292"/>
          <ac:picMkLst>
            <pc:docMk/>
            <pc:sldMk cId="3169857965" sldId="288"/>
            <ac:picMk id="9" creationId="{D145C585-7A95-1907-30B2-DE922DF3FDF9}"/>
          </ac:picMkLst>
        </pc:picChg>
        <pc:picChg chg="add mod">
          <ac:chgData name="Usha k" userId="c6e33211f6f57b5b" providerId="LiveId" clId="{C97A0F35-0598-4DF6-AF0D-9535AB6FD2C2}" dt="2022-06-27T21:03:29.557" v="2345"/>
          <ac:picMkLst>
            <pc:docMk/>
            <pc:sldMk cId="3169857965" sldId="288"/>
            <ac:picMk id="10" creationId="{A98A01EA-2657-4F1A-B5CE-FB3EDEFB9496}"/>
          </ac:picMkLst>
        </pc:picChg>
      </pc:sldChg>
      <pc:sldChg chg="addSp delSp modSp mod">
        <pc:chgData name="Usha k" userId="c6e33211f6f57b5b" providerId="LiveId" clId="{C97A0F35-0598-4DF6-AF0D-9535AB6FD2C2}" dt="2022-06-27T21:03:38.875" v="2347"/>
        <pc:sldMkLst>
          <pc:docMk/>
          <pc:sldMk cId="2989605425" sldId="289"/>
        </pc:sldMkLst>
        <pc:spChg chg="mod">
          <ac:chgData name="Usha k" userId="c6e33211f6f57b5b" providerId="LiveId" clId="{C97A0F35-0598-4DF6-AF0D-9535AB6FD2C2}" dt="2022-06-27T20:09:20.543" v="1914" actId="122"/>
          <ac:spMkLst>
            <pc:docMk/>
            <pc:sldMk cId="2989605425" sldId="289"/>
            <ac:spMk id="2" creationId="{C7EBC4CB-D085-4CC3-884D-1417CEC36AB3}"/>
          </ac:spMkLst>
        </pc:spChg>
        <pc:spChg chg="mod">
          <ac:chgData name="Usha k" userId="c6e33211f6f57b5b" providerId="LiveId" clId="{C97A0F35-0598-4DF6-AF0D-9535AB6FD2C2}" dt="2022-06-27T20:09:56.816" v="1915" actId="255"/>
          <ac:spMkLst>
            <pc:docMk/>
            <pc:sldMk cId="2989605425" sldId="289"/>
            <ac:spMk id="3" creationId="{DB124FB5-F93E-4531-B19C-EAC6F4505811}"/>
          </ac:spMkLst>
        </pc:spChg>
        <pc:picChg chg="del">
          <ac:chgData name="Usha k" userId="c6e33211f6f57b5b" providerId="LiveId" clId="{C97A0F35-0598-4DF6-AF0D-9535AB6FD2C2}" dt="2022-06-27T20:57:35.189" v="2293" actId="478"/>
          <ac:picMkLst>
            <pc:docMk/>
            <pc:sldMk cId="2989605425" sldId="289"/>
            <ac:picMk id="5" creationId="{2D9D3FA8-50C0-447D-8129-017DD6C50F2C}"/>
          </ac:picMkLst>
        </pc:picChg>
        <pc:picChg chg="del">
          <ac:chgData name="Usha k" userId="c6e33211f6f57b5b" providerId="LiveId" clId="{C97A0F35-0598-4DF6-AF0D-9535AB6FD2C2}" dt="2022-06-27T21:03:37.403" v="2346" actId="478"/>
          <ac:picMkLst>
            <pc:docMk/>
            <pc:sldMk cId="2989605425" sldId="289"/>
            <ac:picMk id="6" creationId="{4490B62E-B13B-41FD-9879-80E8414A8EF2}"/>
          </ac:picMkLst>
        </pc:picChg>
        <pc:picChg chg="add mod">
          <ac:chgData name="Usha k" userId="c6e33211f6f57b5b" providerId="LiveId" clId="{C97A0F35-0598-4DF6-AF0D-9535AB6FD2C2}" dt="2022-06-27T20:57:36.832" v="2294"/>
          <ac:picMkLst>
            <pc:docMk/>
            <pc:sldMk cId="2989605425" sldId="289"/>
            <ac:picMk id="7" creationId="{5CF1F84C-6452-D888-BEAC-68E406A5992A}"/>
          </ac:picMkLst>
        </pc:picChg>
        <pc:picChg chg="add mod">
          <ac:chgData name="Usha k" userId="c6e33211f6f57b5b" providerId="LiveId" clId="{C97A0F35-0598-4DF6-AF0D-9535AB6FD2C2}" dt="2022-06-27T21:03:38.875" v="2347"/>
          <ac:picMkLst>
            <pc:docMk/>
            <pc:sldMk cId="2989605425" sldId="289"/>
            <ac:picMk id="8" creationId="{83D30788-FDE1-82B5-DE73-1FCC74CB1B3E}"/>
          </ac:picMkLst>
        </pc:picChg>
      </pc:sldChg>
      <pc:sldChg chg="addSp modSp mod">
        <pc:chgData name="Usha k" userId="c6e33211f6f57b5b" providerId="LiveId" clId="{C97A0F35-0598-4DF6-AF0D-9535AB6FD2C2}" dt="2022-06-27T21:05:19.088" v="2379"/>
        <pc:sldMkLst>
          <pc:docMk/>
          <pc:sldMk cId="2040996353" sldId="290"/>
        </pc:sldMkLst>
        <pc:spChg chg="mod">
          <ac:chgData name="Usha k" userId="c6e33211f6f57b5b" providerId="LiveId" clId="{C97A0F35-0598-4DF6-AF0D-9535AB6FD2C2}" dt="2022-06-27T20:32:21.552" v="2009" actId="1076"/>
          <ac:spMkLst>
            <pc:docMk/>
            <pc:sldMk cId="2040996353" sldId="290"/>
            <ac:spMk id="2" creationId="{C46ED00A-46D5-4F2F-AAFF-15769783E5B2}"/>
          </ac:spMkLst>
        </pc:spChg>
        <pc:picChg chg="add mod">
          <ac:chgData name="Usha k" userId="c6e33211f6f57b5b" providerId="LiveId" clId="{C97A0F35-0598-4DF6-AF0D-9535AB6FD2C2}" dt="2022-06-27T21:00:25.631" v="2326"/>
          <ac:picMkLst>
            <pc:docMk/>
            <pc:sldMk cId="2040996353" sldId="290"/>
            <ac:picMk id="5" creationId="{AF6FA683-C2BB-D570-307A-500BABB9157B}"/>
          </ac:picMkLst>
        </pc:picChg>
        <pc:picChg chg="add mod">
          <ac:chgData name="Usha k" userId="c6e33211f6f57b5b" providerId="LiveId" clId="{C97A0F35-0598-4DF6-AF0D-9535AB6FD2C2}" dt="2022-06-27T21:05:19.088" v="2379"/>
          <ac:picMkLst>
            <pc:docMk/>
            <pc:sldMk cId="2040996353" sldId="290"/>
            <ac:picMk id="6" creationId="{DB4E2092-4116-11F9-EC40-B08CF1956C08}"/>
          </ac:picMkLst>
        </pc:picChg>
      </pc:sldChg>
      <pc:sldChg chg="addSp modSp mod">
        <pc:chgData name="Usha k" userId="c6e33211f6f57b5b" providerId="LiveId" clId="{C97A0F35-0598-4DF6-AF0D-9535AB6FD2C2}" dt="2022-06-27T21:05:24.935" v="2380"/>
        <pc:sldMkLst>
          <pc:docMk/>
          <pc:sldMk cId="1208138520" sldId="291"/>
        </pc:sldMkLst>
        <pc:spChg chg="mod">
          <ac:chgData name="Usha k" userId="c6e33211f6f57b5b" providerId="LiveId" clId="{C97A0F35-0598-4DF6-AF0D-9535AB6FD2C2}" dt="2022-06-27T20:32:56.262" v="2011" actId="1076"/>
          <ac:spMkLst>
            <pc:docMk/>
            <pc:sldMk cId="1208138520" sldId="291"/>
            <ac:spMk id="2" creationId="{25CA7B37-1656-461F-9AB5-E852E31E4E11}"/>
          </ac:spMkLst>
        </pc:spChg>
        <pc:spChg chg="mod">
          <ac:chgData name="Usha k" userId="c6e33211f6f57b5b" providerId="LiveId" clId="{C97A0F35-0598-4DF6-AF0D-9535AB6FD2C2}" dt="2022-06-27T20:33:46.640" v="2025" actId="20577"/>
          <ac:spMkLst>
            <pc:docMk/>
            <pc:sldMk cId="1208138520" sldId="291"/>
            <ac:spMk id="4" creationId="{2A92E636-1245-4D7B-9E50-2159848F60D8}"/>
          </ac:spMkLst>
        </pc:spChg>
        <pc:picChg chg="add mod">
          <ac:chgData name="Usha k" userId="c6e33211f6f57b5b" providerId="LiveId" clId="{C97A0F35-0598-4DF6-AF0D-9535AB6FD2C2}" dt="2022-06-27T21:00:43.856" v="2327"/>
          <ac:picMkLst>
            <pc:docMk/>
            <pc:sldMk cId="1208138520" sldId="291"/>
            <ac:picMk id="5" creationId="{51208724-382E-0C35-0FC0-ADB8FBE9138C}"/>
          </ac:picMkLst>
        </pc:picChg>
        <pc:picChg chg="add mod">
          <ac:chgData name="Usha k" userId="c6e33211f6f57b5b" providerId="LiveId" clId="{C97A0F35-0598-4DF6-AF0D-9535AB6FD2C2}" dt="2022-06-27T21:05:24.935" v="2380"/>
          <ac:picMkLst>
            <pc:docMk/>
            <pc:sldMk cId="1208138520" sldId="291"/>
            <ac:picMk id="6" creationId="{A9242C15-7796-73D9-3EFC-6AFE946D0A9E}"/>
          </ac:picMkLst>
        </pc:picChg>
      </pc:sldChg>
      <pc:sldChg chg="addSp delSp modSp">
        <pc:chgData name="Usha k" userId="c6e33211f6f57b5b" providerId="LiveId" clId="{C97A0F35-0598-4DF6-AF0D-9535AB6FD2C2}" dt="2022-06-27T21:05:37.899" v="2381"/>
        <pc:sldMkLst>
          <pc:docMk/>
          <pc:sldMk cId="2888356310" sldId="292"/>
        </pc:sldMkLst>
        <pc:picChg chg="add del mod">
          <ac:chgData name="Usha k" userId="c6e33211f6f57b5b" providerId="LiveId" clId="{C97A0F35-0598-4DF6-AF0D-9535AB6FD2C2}" dt="2022-06-27T21:01:27.824" v="2330" actId="478"/>
          <ac:picMkLst>
            <pc:docMk/>
            <pc:sldMk cId="2888356310" sldId="292"/>
            <ac:picMk id="3" creationId="{FD55A577-7F9F-407E-96BE-677F3985C111}"/>
          </ac:picMkLst>
        </pc:picChg>
        <pc:picChg chg="add mod">
          <ac:chgData name="Usha k" userId="c6e33211f6f57b5b" providerId="LiveId" clId="{C97A0F35-0598-4DF6-AF0D-9535AB6FD2C2}" dt="2022-06-27T21:01:39.590" v="2331"/>
          <ac:picMkLst>
            <pc:docMk/>
            <pc:sldMk cId="2888356310" sldId="292"/>
            <ac:picMk id="4" creationId="{7DC12A08-B41F-7305-3295-82B0D98A4B1E}"/>
          </ac:picMkLst>
        </pc:picChg>
        <pc:picChg chg="add mod">
          <ac:chgData name="Usha k" userId="c6e33211f6f57b5b" providerId="LiveId" clId="{C97A0F35-0598-4DF6-AF0D-9535AB6FD2C2}" dt="2022-06-27T21:05:37.899" v="2381"/>
          <ac:picMkLst>
            <pc:docMk/>
            <pc:sldMk cId="2888356310" sldId="292"/>
            <ac:picMk id="5" creationId="{917D6B50-BBCE-DD88-5618-51140CACFD16}"/>
          </ac:picMkLst>
        </pc:picChg>
      </pc:sldChg>
      <pc:sldChg chg="addSp delSp modSp mod">
        <pc:chgData name="Usha k" userId="c6e33211f6f57b5b" providerId="LiveId" clId="{C97A0F35-0598-4DF6-AF0D-9535AB6FD2C2}" dt="2022-06-27T20:34:49.125" v="2029"/>
        <pc:sldMkLst>
          <pc:docMk/>
          <pc:sldMk cId="3981057055" sldId="294"/>
        </pc:sldMkLst>
        <pc:spChg chg="del mod">
          <ac:chgData name="Usha k" userId="c6e33211f6f57b5b" providerId="LiveId" clId="{C97A0F35-0598-4DF6-AF0D-9535AB6FD2C2}" dt="2022-06-27T20:34:25.360" v="2028"/>
          <ac:spMkLst>
            <pc:docMk/>
            <pc:sldMk cId="3981057055" sldId="294"/>
            <ac:spMk id="3" creationId="{D78B4730-4998-4A7F-9ECC-C36ED6B4925F}"/>
          </ac:spMkLst>
        </pc:spChg>
        <pc:picChg chg="add mod">
          <ac:chgData name="Usha k" userId="c6e33211f6f57b5b" providerId="LiveId" clId="{C97A0F35-0598-4DF6-AF0D-9535AB6FD2C2}" dt="2022-06-27T20:34:49.125" v="2029"/>
          <ac:picMkLst>
            <pc:docMk/>
            <pc:sldMk cId="3981057055" sldId="294"/>
            <ac:picMk id="4" creationId="{68FD7F20-663A-88B2-942A-689EA7094A04}"/>
          </ac:picMkLst>
        </pc:picChg>
      </pc:sldChg>
      <pc:sldChg chg="addSp modSp mod">
        <pc:chgData name="Usha k" userId="c6e33211f6f57b5b" providerId="LiveId" clId="{C97A0F35-0598-4DF6-AF0D-9535AB6FD2C2}" dt="2022-06-27T21:04:05.307" v="2354"/>
        <pc:sldMkLst>
          <pc:docMk/>
          <pc:sldMk cId="4018765828" sldId="295"/>
        </pc:sldMkLst>
        <pc:spChg chg="mod">
          <ac:chgData name="Usha k" userId="c6e33211f6f57b5b" providerId="LiveId" clId="{C97A0F35-0598-4DF6-AF0D-9535AB6FD2C2}" dt="2022-06-27T20:21:23.611" v="1968" actId="20577"/>
          <ac:spMkLst>
            <pc:docMk/>
            <pc:sldMk cId="4018765828" sldId="295"/>
            <ac:spMk id="4" creationId="{3F7CFCC6-ABFF-BACD-3B1F-7E13698E50DA}"/>
          </ac:spMkLst>
        </pc:spChg>
        <pc:picChg chg="add mod">
          <ac:chgData name="Usha k" userId="c6e33211f6f57b5b" providerId="LiveId" clId="{C97A0F35-0598-4DF6-AF0D-9535AB6FD2C2}" dt="2022-06-27T20:58:15.654" v="2301"/>
          <ac:picMkLst>
            <pc:docMk/>
            <pc:sldMk cId="4018765828" sldId="295"/>
            <ac:picMk id="5" creationId="{0E409EE5-377F-EB0F-3321-C9790D406021}"/>
          </ac:picMkLst>
        </pc:picChg>
        <pc:picChg chg="add mod">
          <ac:chgData name="Usha k" userId="c6e33211f6f57b5b" providerId="LiveId" clId="{C97A0F35-0598-4DF6-AF0D-9535AB6FD2C2}" dt="2022-06-27T21:04:05.307" v="2354"/>
          <ac:picMkLst>
            <pc:docMk/>
            <pc:sldMk cId="4018765828" sldId="295"/>
            <ac:picMk id="6" creationId="{1592107C-3FF9-05C3-3E98-9AB9131657A8}"/>
          </ac:picMkLst>
        </pc:picChg>
      </pc:sldChg>
      <pc:sldChg chg="addSp modSp mod">
        <pc:chgData name="Usha k" userId="c6e33211f6f57b5b" providerId="LiveId" clId="{C97A0F35-0598-4DF6-AF0D-9535AB6FD2C2}" dt="2022-06-27T21:04:07.857" v="2355"/>
        <pc:sldMkLst>
          <pc:docMk/>
          <pc:sldMk cId="1305305803" sldId="296"/>
        </pc:sldMkLst>
        <pc:spChg chg="mod">
          <ac:chgData name="Usha k" userId="c6e33211f6f57b5b" providerId="LiveId" clId="{C97A0F35-0598-4DF6-AF0D-9535AB6FD2C2}" dt="2022-06-27T20:22:21.034" v="1971" actId="20577"/>
          <ac:spMkLst>
            <pc:docMk/>
            <pc:sldMk cId="1305305803" sldId="296"/>
            <ac:spMk id="7" creationId="{2F04518D-C334-7D7D-2D21-0872D65CFA19}"/>
          </ac:spMkLst>
        </pc:spChg>
        <pc:picChg chg="add mod">
          <ac:chgData name="Usha k" userId="c6e33211f6f57b5b" providerId="LiveId" clId="{C97A0F35-0598-4DF6-AF0D-9535AB6FD2C2}" dt="2022-06-27T20:58:21.322" v="2302"/>
          <ac:picMkLst>
            <pc:docMk/>
            <pc:sldMk cId="1305305803" sldId="296"/>
            <ac:picMk id="5" creationId="{7CC59692-BF4B-CC0A-030C-537B52123BAE}"/>
          </ac:picMkLst>
        </pc:picChg>
        <pc:picChg chg="add mod">
          <ac:chgData name="Usha k" userId="c6e33211f6f57b5b" providerId="LiveId" clId="{C97A0F35-0598-4DF6-AF0D-9535AB6FD2C2}" dt="2022-06-27T21:04:07.857" v="2355"/>
          <ac:picMkLst>
            <pc:docMk/>
            <pc:sldMk cId="1305305803" sldId="296"/>
            <ac:picMk id="6" creationId="{6E2EE8A1-4564-0851-878B-4E9F5E130129}"/>
          </ac:picMkLst>
        </pc:picChg>
      </pc:sldChg>
      <pc:sldChg chg="addSp modSp mod">
        <pc:chgData name="Usha k" userId="c6e33211f6f57b5b" providerId="LiveId" clId="{C97A0F35-0598-4DF6-AF0D-9535AB6FD2C2}" dt="2022-06-27T21:04:10.923" v="2356"/>
        <pc:sldMkLst>
          <pc:docMk/>
          <pc:sldMk cId="643570191" sldId="297"/>
        </pc:sldMkLst>
        <pc:spChg chg="mod">
          <ac:chgData name="Usha k" userId="c6e33211f6f57b5b" providerId="LiveId" clId="{C97A0F35-0598-4DF6-AF0D-9535AB6FD2C2}" dt="2022-06-27T20:22:51.430" v="1974" actId="20577"/>
          <ac:spMkLst>
            <pc:docMk/>
            <pc:sldMk cId="643570191" sldId="297"/>
            <ac:spMk id="7" creationId="{634FF935-CACD-46DC-12B6-5A5E42011BDC}"/>
          </ac:spMkLst>
        </pc:spChg>
        <pc:picChg chg="add mod">
          <ac:chgData name="Usha k" userId="c6e33211f6f57b5b" providerId="LiveId" clId="{C97A0F35-0598-4DF6-AF0D-9535AB6FD2C2}" dt="2022-06-27T20:58:26.363" v="2303"/>
          <ac:picMkLst>
            <pc:docMk/>
            <pc:sldMk cId="643570191" sldId="297"/>
            <ac:picMk id="5" creationId="{C21F0CD3-EF8F-852A-7F0C-DAF7B2C742E9}"/>
          </ac:picMkLst>
        </pc:picChg>
        <pc:picChg chg="add mod">
          <ac:chgData name="Usha k" userId="c6e33211f6f57b5b" providerId="LiveId" clId="{C97A0F35-0598-4DF6-AF0D-9535AB6FD2C2}" dt="2022-06-27T21:04:10.923" v="2356"/>
          <ac:picMkLst>
            <pc:docMk/>
            <pc:sldMk cId="643570191" sldId="297"/>
            <ac:picMk id="6" creationId="{C0F727E7-7F43-78F4-87F6-69B6B2425057}"/>
          </ac:picMkLst>
        </pc:picChg>
      </pc:sldChg>
      <pc:sldChg chg="addSp delSp modSp mod">
        <pc:chgData name="Usha k" userId="c6e33211f6f57b5b" providerId="LiveId" clId="{C97A0F35-0598-4DF6-AF0D-9535AB6FD2C2}" dt="2022-06-27T21:03:54.997" v="2351"/>
        <pc:sldMkLst>
          <pc:docMk/>
          <pc:sldMk cId="558393147" sldId="298"/>
        </pc:sldMkLst>
        <pc:spChg chg="mod">
          <ac:chgData name="Usha k" userId="c6e33211f6f57b5b" providerId="LiveId" clId="{C97A0F35-0598-4DF6-AF0D-9535AB6FD2C2}" dt="2022-06-27T20:18:16.277" v="1937" actId="20577"/>
          <ac:spMkLst>
            <pc:docMk/>
            <pc:sldMk cId="558393147" sldId="298"/>
            <ac:spMk id="4" creationId="{37E5FC55-B6D4-4CB6-BDEA-69AF53903148}"/>
          </ac:spMkLst>
        </pc:spChg>
        <pc:spChg chg="del mod">
          <ac:chgData name="Usha k" userId="c6e33211f6f57b5b" providerId="LiveId" clId="{C97A0F35-0598-4DF6-AF0D-9535AB6FD2C2}" dt="2022-06-27T20:20:12.309" v="1961"/>
          <ac:spMkLst>
            <pc:docMk/>
            <pc:sldMk cId="558393147" sldId="298"/>
            <ac:spMk id="9" creationId="{50E84681-246C-4B3A-A832-3A2C838473BD}"/>
          </ac:spMkLst>
        </pc:spChg>
        <pc:picChg chg="add mod">
          <ac:chgData name="Usha k" userId="c6e33211f6f57b5b" providerId="LiveId" clId="{C97A0F35-0598-4DF6-AF0D-9535AB6FD2C2}" dt="2022-06-27T20:58:02.816" v="2298"/>
          <ac:picMkLst>
            <pc:docMk/>
            <pc:sldMk cId="558393147" sldId="298"/>
            <ac:picMk id="5" creationId="{E935711F-0C9E-DBBB-A0C4-8E7A2F9C57CF}"/>
          </ac:picMkLst>
        </pc:picChg>
        <pc:picChg chg="add mod">
          <ac:chgData name="Usha k" userId="c6e33211f6f57b5b" providerId="LiveId" clId="{C97A0F35-0598-4DF6-AF0D-9535AB6FD2C2}" dt="2022-06-27T21:03:54.997" v="2351"/>
          <ac:picMkLst>
            <pc:docMk/>
            <pc:sldMk cId="558393147" sldId="298"/>
            <ac:picMk id="6" creationId="{4E0108A3-C1DF-0376-66E1-DF9E22C11A7D}"/>
          </ac:picMkLst>
        </pc:picChg>
      </pc:sldChg>
      <pc:sldChg chg="addSp delSp modSp mod">
        <pc:chgData name="Usha k" userId="c6e33211f6f57b5b" providerId="LiveId" clId="{C97A0F35-0598-4DF6-AF0D-9535AB6FD2C2}" dt="2022-06-27T21:03:57.958" v="2352"/>
        <pc:sldMkLst>
          <pc:docMk/>
          <pc:sldMk cId="3642009835" sldId="299"/>
        </pc:sldMkLst>
        <pc:spChg chg="mod">
          <ac:chgData name="Usha k" userId="c6e33211f6f57b5b" providerId="LiveId" clId="{C97A0F35-0598-4DF6-AF0D-9535AB6FD2C2}" dt="2022-06-27T20:19:24.485" v="1941" actId="20577"/>
          <ac:spMkLst>
            <pc:docMk/>
            <pc:sldMk cId="3642009835" sldId="299"/>
            <ac:spMk id="5" creationId="{DBF9F398-30F4-403B-9E45-00F847609C2A}"/>
          </ac:spMkLst>
        </pc:spChg>
        <pc:spChg chg="del mod">
          <ac:chgData name="Usha k" userId="c6e33211f6f57b5b" providerId="LiveId" clId="{C97A0F35-0598-4DF6-AF0D-9535AB6FD2C2}" dt="2022-06-27T20:20:20.987" v="1962" actId="478"/>
          <ac:spMkLst>
            <pc:docMk/>
            <pc:sldMk cId="3642009835" sldId="299"/>
            <ac:spMk id="9" creationId="{50E84681-246C-4B3A-A832-3A2C838473BD}"/>
          </ac:spMkLst>
        </pc:spChg>
        <pc:picChg chg="add mod">
          <ac:chgData name="Usha k" userId="c6e33211f6f57b5b" providerId="LiveId" clId="{C97A0F35-0598-4DF6-AF0D-9535AB6FD2C2}" dt="2022-06-27T20:58:07.270" v="2299"/>
          <ac:picMkLst>
            <pc:docMk/>
            <pc:sldMk cId="3642009835" sldId="299"/>
            <ac:picMk id="6" creationId="{5A00B003-1479-9C8E-7402-836DCBD0656B}"/>
          </ac:picMkLst>
        </pc:picChg>
        <pc:picChg chg="add mod">
          <ac:chgData name="Usha k" userId="c6e33211f6f57b5b" providerId="LiveId" clId="{C97A0F35-0598-4DF6-AF0D-9535AB6FD2C2}" dt="2022-06-27T21:03:57.958" v="2352"/>
          <ac:picMkLst>
            <pc:docMk/>
            <pc:sldMk cId="3642009835" sldId="299"/>
            <ac:picMk id="7" creationId="{C9042815-3BB0-0D51-8DF1-78E765B534A7}"/>
          </ac:picMkLst>
        </pc:picChg>
      </pc:sldChg>
      <pc:sldChg chg="addSp delSp modSp mod">
        <pc:chgData name="Usha k" userId="c6e33211f6f57b5b" providerId="LiveId" clId="{C97A0F35-0598-4DF6-AF0D-9535AB6FD2C2}" dt="2022-06-27T21:07:05.286" v="2404" actId="478"/>
        <pc:sldMkLst>
          <pc:docMk/>
          <pc:sldMk cId="1453683787" sldId="303"/>
        </pc:sldMkLst>
        <pc:picChg chg="del">
          <ac:chgData name="Usha k" userId="c6e33211f6f57b5b" providerId="LiveId" clId="{C97A0F35-0598-4DF6-AF0D-9535AB6FD2C2}" dt="2022-06-27T21:07:05.286" v="2404" actId="478"/>
          <ac:picMkLst>
            <pc:docMk/>
            <pc:sldMk cId="1453683787" sldId="303"/>
            <ac:picMk id="3" creationId="{0515B356-6326-42AA-9ADF-4BBE9E3B6B83}"/>
          </ac:picMkLst>
        </pc:picChg>
        <pc:picChg chg="add mod">
          <ac:chgData name="Usha k" userId="c6e33211f6f57b5b" providerId="LiveId" clId="{C97A0F35-0598-4DF6-AF0D-9535AB6FD2C2}" dt="2022-06-27T20:58:41.318" v="2306"/>
          <ac:picMkLst>
            <pc:docMk/>
            <pc:sldMk cId="1453683787" sldId="303"/>
            <ac:picMk id="4" creationId="{01E9534E-763C-0530-A219-4352C252000C}"/>
          </ac:picMkLst>
        </pc:picChg>
        <pc:picChg chg="add mod">
          <ac:chgData name="Usha k" userId="c6e33211f6f57b5b" providerId="LiveId" clId="{C97A0F35-0598-4DF6-AF0D-9535AB6FD2C2}" dt="2022-06-27T21:04:22.619" v="2359"/>
          <ac:picMkLst>
            <pc:docMk/>
            <pc:sldMk cId="1453683787" sldId="303"/>
            <ac:picMk id="5" creationId="{A36FCDD4-FEF0-D707-8A8B-15E02D9A148D}"/>
          </ac:picMkLst>
        </pc:picChg>
      </pc:sldChg>
      <pc:sldChg chg="addSp delSp modSp mod">
        <pc:chgData name="Usha k" userId="c6e33211f6f57b5b" providerId="LiveId" clId="{C97A0F35-0598-4DF6-AF0D-9535AB6FD2C2}" dt="2022-06-27T21:07:07.739" v="2405" actId="478"/>
        <pc:sldMkLst>
          <pc:docMk/>
          <pc:sldMk cId="2734705832" sldId="304"/>
        </pc:sldMkLst>
        <pc:picChg chg="del">
          <ac:chgData name="Usha k" userId="c6e33211f6f57b5b" providerId="LiveId" clId="{C97A0F35-0598-4DF6-AF0D-9535AB6FD2C2}" dt="2022-06-27T21:07:07.739" v="2405" actId="478"/>
          <ac:picMkLst>
            <pc:docMk/>
            <pc:sldMk cId="2734705832" sldId="304"/>
            <ac:picMk id="3" creationId="{32037732-7869-4243-AB5F-321DEEC2A05C}"/>
          </ac:picMkLst>
        </pc:picChg>
        <pc:picChg chg="add mod">
          <ac:chgData name="Usha k" userId="c6e33211f6f57b5b" providerId="LiveId" clId="{C97A0F35-0598-4DF6-AF0D-9535AB6FD2C2}" dt="2022-06-27T20:58:45.744" v="2307"/>
          <ac:picMkLst>
            <pc:docMk/>
            <pc:sldMk cId="2734705832" sldId="304"/>
            <ac:picMk id="4" creationId="{CC443C63-7AE8-7EDA-AD77-C8551EF7A652}"/>
          </ac:picMkLst>
        </pc:picChg>
        <pc:picChg chg="add mod">
          <ac:chgData name="Usha k" userId="c6e33211f6f57b5b" providerId="LiveId" clId="{C97A0F35-0598-4DF6-AF0D-9535AB6FD2C2}" dt="2022-06-27T21:04:25.387" v="2360"/>
          <ac:picMkLst>
            <pc:docMk/>
            <pc:sldMk cId="2734705832" sldId="304"/>
            <ac:picMk id="5" creationId="{ADC957A9-E93A-E530-5056-CB929BA6A97F}"/>
          </ac:picMkLst>
        </pc:picChg>
      </pc:sldChg>
      <pc:sldChg chg="addSp delSp modSp mod">
        <pc:chgData name="Usha k" userId="c6e33211f6f57b5b" providerId="LiveId" clId="{C97A0F35-0598-4DF6-AF0D-9535AB6FD2C2}" dt="2022-06-27T21:07:13.531" v="2407" actId="478"/>
        <pc:sldMkLst>
          <pc:docMk/>
          <pc:sldMk cId="2413526817" sldId="305"/>
        </pc:sldMkLst>
        <pc:picChg chg="del">
          <ac:chgData name="Usha k" userId="c6e33211f6f57b5b" providerId="LiveId" clId="{C97A0F35-0598-4DF6-AF0D-9535AB6FD2C2}" dt="2022-06-27T21:07:13.531" v="2407" actId="478"/>
          <ac:picMkLst>
            <pc:docMk/>
            <pc:sldMk cId="2413526817" sldId="305"/>
            <ac:picMk id="3" creationId="{5C5AEE3A-06AF-43FA-89F0-4BC313367062}"/>
          </ac:picMkLst>
        </pc:picChg>
        <pc:picChg chg="add mod">
          <ac:chgData name="Usha k" userId="c6e33211f6f57b5b" providerId="LiveId" clId="{C97A0F35-0598-4DF6-AF0D-9535AB6FD2C2}" dt="2022-06-27T20:58:58.427" v="2309"/>
          <ac:picMkLst>
            <pc:docMk/>
            <pc:sldMk cId="2413526817" sldId="305"/>
            <ac:picMk id="4" creationId="{82C223AC-E6CC-DCF8-6FC9-FC7C94ECDAEA}"/>
          </ac:picMkLst>
        </pc:picChg>
        <pc:picChg chg="add mod">
          <ac:chgData name="Usha k" userId="c6e33211f6f57b5b" providerId="LiveId" clId="{C97A0F35-0598-4DF6-AF0D-9535AB6FD2C2}" dt="2022-06-27T21:04:31.339" v="2362"/>
          <ac:picMkLst>
            <pc:docMk/>
            <pc:sldMk cId="2413526817" sldId="305"/>
            <ac:picMk id="5" creationId="{819A61B1-1CE3-68FB-DD5E-C606EA8E5AC1}"/>
          </ac:picMkLst>
        </pc:picChg>
      </pc:sldChg>
      <pc:sldChg chg="addSp delSp modSp mod">
        <pc:chgData name="Usha k" userId="c6e33211f6f57b5b" providerId="LiveId" clId="{C97A0F35-0598-4DF6-AF0D-9535AB6FD2C2}" dt="2022-06-27T21:07:15.974" v="2408" actId="478"/>
        <pc:sldMkLst>
          <pc:docMk/>
          <pc:sldMk cId="1155400235" sldId="306"/>
        </pc:sldMkLst>
        <pc:picChg chg="del">
          <ac:chgData name="Usha k" userId="c6e33211f6f57b5b" providerId="LiveId" clId="{C97A0F35-0598-4DF6-AF0D-9535AB6FD2C2}" dt="2022-06-27T21:07:15.974" v="2408" actId="478"/>
          <ac:picMkLst>
            <pc:docMk/>
            <pc:sldMk cId="1155400235" sldId="306"/>
            <ac:picMk id="3" creationId="{764C3127-4EE7-4AED-9F4D-72A23EE17240}"/>
          </ac:picMkLst>
        </pc:picChg>
        <pc:picChg chg="add mod">
          <ac:chgData name="Usha k" userId="c6e33211f6f57b5b" providerId="LiveId" clId="{C97A0F35-0598-4DF6-AF0D-9535AB6FD2C2}" dt="2022-06-27T20:59:03.349" v="2310"/>
          <ac:picMkLst>
            <pc:docMk/>
            <pc:sldMk cId="1155400235" sldId="306"/>
            <ac:picMk id="4" creationId="{B262994D-6EE0-2738-7754-DE3C1680B70A}"/>
          </ac:picMkLst>
        </pc:picChg>
        <pc:picChg chg="add mod">
          <ac:chgData name="Usha k" userId="c6e33211f6f57b5b" providerId="LiveId" clId="{C97A0F35-0598-4DF6-AF0D-9535AB6FD2C2}" dt="2022-06-27T21:04:34.075" v="2363"/>
          <ac:picMkLst>
            <pc:docMk/>
            <pc:sldMk cId="1155400235" sldId="306"/>
            <ac:picMk id="5" creationId="{3F52E347-1611-B5E5-AEFF-C4486A5FD49D}"/>
          </ac:picMkLst>
        </pc:picChg>
      </pc:sldChg>
      <pc:sldChg chg="addSp delSp modSp mod">
        <pc:chgData name="Usha k" userId="c6e33211f6f57b5b" providerId="LiveId" clId="{C97A0F35-0598-4DF6-AF0D-9535AB6FD2C2}" dt="2022-06-27T21:07:18.427" v="2409" actId="478"/>
        <pc:sldMkLst>
          <pc:docMk/>
          <pc:sldMk cId="3102915788" sldId="307"/>
        </pc:sldMkLst>
        <pc:picChg chg="del">
          <ac:chgData name="Usha k" userId="c6e33211f6f57b5b" providerId="LiveId" clId="{C97A0F35-0598-4DF6-AF0D-9535AB6FD2C2}" dt="2022-06-27T21:07:18.427" v="2409" actId="478"/>
          <ac:picMkLst>
            <pc:docMk/>
            <pc:sldMk cId="3102915788" sldId="307"/>
            <ac:picMk id="3" creationId="{7939FF09-F8F5-4A5F-8A34-55329C0A183A}"/>
          </ac:picMkLst>
        </pc:picChg>
        <pc:picChg chg="add mod">
          <ac:chgData name="Usha k" userId="c6e33211f6f57b5b" providerId="LiveId" clId="{C97A0F35-0598-4DF6-AF0D-9535AB6FD2C2}" dt="2022-06-27T20:59:08.574" v="2311"/>
          <ac:picMkLst>
            <pc:docMk/>
            <pc:sldMk cId="3102915788" sldId="307"/>
            <ac:picMk id="4" creationId="{94268501-90EB-BB56-F555-483BC0ABD095}"/>
          </ac:picMkLst>
        </pc:picChg>
        <pc:picChg chg="add mod">
          <ac:chgData name="Usha k" userId="c6e33211f6f57b5b" providerId="LiveId" clId="{C97A0F35-0598-4DF6-AF0D-9535AB6FD2C2}" dt="2022-06-27T21:04:37.041" v="2364"/>
          <ac:picMkLst>
            <pc:docMk/>
            <pc:sldMk cId="3102915788" sldId="307"/>
            <ac:picMk id="5" creationId="{D44F577B-2B59-00BA-4C98-D17B257BF2B4}"/>
          </ac:picMkLst>
        </pc:picChg>
      </pc:sldChg>
      <pc:sldChg chg="addSp delSp modSp mod">
        <pc:chgData name="Usha k" userId="c6e33211f6f57b5b" providerId="LiveId" clId="{C97A0F35-0598-4DF6-AF0D-9535AB6FD2C2}" dt="2022-06-27T21:07:20.966" v="2410" actId="478"/>
        <pc:sldMkLst>
          <pc:docMk/>
          <pc:sldMk cId="1313746394" sldId="308"/>
        </pc:sldMkLst>
        <pc:picChg chg="del">
          <ac:chgData name="Usha k" userId="c6e33211f6f57b5b" providerId="LiveId" clId="{C97A0F35-0598-4DF6-AF0D-9535AB6FD2C2}" dt="2022-06-27T21:07:20.966" v="2410" actId="478"/>
          <ac:picMkLst>
            <pc:docMk/>
            <pc:sldMk cId="1313746394" sldId="308"/>
            <ac:picMk id="3" creationId="{9D896843-1CD8-4359-949D-44AD7A45858F}"/>
          </ac:picMkLst>
        </pc:picChg>
        <pc:picChg chg="add mod">
          <ac:chgData name="Usha k" userId="c6e33211f6f57b5b" providerId="LiveId" clId="{C97A0F35-0598-4DF6-AF0D-9535AB6FD2C2}" dt="2022-06-27T20:59:12.894" v="2312"/>
          <ac:picMkLst>
            <pc:docMk/>
            <pc:sldMk cId="1313746394" sldId="308"/>
            <ac:picMk id="4" creationId="{1FDDC13A-15C2-72A4-83B0-56B29D630419}"/>
          </ac:picMkLst>
        </pc:picChg>
        <pc:picChg chg="add mod">
          <ac:chgData name="Usha k" userId="c6e33211f6f57b5b" providerId="LiveId" clId="{C97A0F35-0598-4DF6-AF0D-9535AB6FD2C2}" dt="2022-06-27T21:04:40.198" v="2365"/>
          <ac:picMkLst>
            <pc:docMk/>
            <pc:sldMk cId="1313746394" sldId="308"/>
            <ac:picMk id="5" creationId="{9729B2F2-53DC-1963-D039-19146F850A73}"/>
          </ac:picMkLst>
        </pc:picChg>
      </pc:sldChg>
      <pc:sldChg chg="addSp delSp modSp mod">
        <pc:chgData name="Usha k" userId="c6e33211f6f57b5b" providerId="LiveId" clId="{C97A0F35-0598-4DF6-AF0D-9535AB6FD2C2}" dt="2022-06-27T21:07:25.088" v="2411" actId="478"/>
        <pc:sldMkLst>
          <pc:docMk/>
          <pc:sldMk cId="1268304117" sldId="309"/>
        </pc:sldMkLst>
        <pc:picChg chg="del">
          <ac:chgData name="Usha k" userId="c6e33211f6f57b5b" providerId="LiveId" clId="{C97A0F35-0598-4DF6-AF0D-9535AB6FD2C2}" dt="2022-06-27T21:07:25.088" v="2411" actId="478"/>
          <ac:picMkLst>
            <pc:docMk/>
            <pc:sldMk cId="1268304117" sldId="309"/>
            <ac:picMk id="3" creationId="{C4A9A666-20E7-4D88-8940-66B171372A7D}"/>
          </ac:picMkLst>
        </pc:picChg>
        <pc:picChg chg="add mod">
          <ac:chgData name="Usha k" userId="c6e33211f6f57b5b" providerId="LiveId" clId="{C97A0F35-0598-4DF6-AF0D-9535AB6FD2C2}" dt="2022-06-27T20:59:17.457" v="2313"/>
          <ac:picMkLst>
            <pc:docMk/>
            <pc:sldMk cId="1268304117" sldId="309"/>
            <ac:picMk id="4" creationId="{24FD3DE3-1AFD-A311-2B92-18B07CB74855}"/>
          </ac:picMkLst>
        </pc:picChg>
        <pc:picChg chg="add mod">
          <ac:chgData name="Usha k" userId="c6e33211f6f57b5b" providerId="LiveId" clId="{C97A0F35-0598-4DF6-AF0D-9535AB6FD2C2}" dt="2022-06-27T21:04:42.918" v="2366"/>
          <ac:picMkLst>
            <pc:docMk/>
            <pc:sldMk cId="1268304117" sldId="309"/>
            <ac:picMk id="5" creationId="{96BA10EA-2046-5797-75C1-F5D7E3F87E1D}"/>
          </ac:picMkLst>
        </pc:picChg>
      </pc:sldChg>
      <pc:sldChg chg="addSp delSp modSp mod">
        <pc:chgData name="Usha k" userId="c6e33211f6f57b5b" providerId="LiveId" clId="{C97A0F35-0598-4DF6-AF0D-9535AB6FD2C2}" dt="2022-06-27T21:07:38.758" v="2412" actId="478"/>
        <pc:sldMkLst>
          <pc:docMk/>
          <pc:sldMk cId="1153520086" sldId="310"/>
        </pc:sldMkLst>
        <pc:picChg chg="del">
          <ac:chgData name="Usha k" userId="c6e33211f6f57b5b" providerId="LiveId" clId="{C97A0F35-0598-4DF6-AF0D-9535AB6FD2C2}" dt="2022-06-27T21:07:38.758" v="2412" actId="478"/>
          <ac:picMkLst>
            <pc:docMk/>
            <pc:sldMk cId="1153520086" sldId="310"/>
            <ac:picMk id="3" creationId="{FFFCEA5B-FE95-B408-9065-57F61CDAE50E}"/>
          </ac:picMkLst>
        </pc:picChg>
        <pc:picChg chg="add mod">
          <ac:chgData name="Usha k" userId="c6e33211f6f57b5b" providerId="LiveId" clId="{C97A0F35-0598-4DF6-AF0D-9535AB6FD2C2}" dt="2022-06-27T20:59:27.835" v="2315"/>
          <ac:picMkLst>
            <pc:docMk/>
            <pc:sldMk cId="1153520086" sldId="310"/>
            <ac:picMk id="4" creationId="{5573FDF1-0AC8-B2C3-5038-105B896BA498}"/>
          </ac:picMkLst>
        </pc:picChg>
        <pc:picChg chg="add mod">
          <ac:chgData name="Usha k" userId="c6e33211f6f57b5b" providerId="LiveId" clId="{C97A0F35-0598-4DF6-AF0D-9535AB6FD2C2}" dt="2022-06-27T21:04:49.520" v="2368"/>
          <ac:picMkLst>
            <pc:docMk/>
            <pc:sldMk cId="1153520086" sldId="310"/>
            <ac:picMk id="5" creationId="{49A3D3AB-F84A-238E-EECB-D35442B8C853}"/>
          </ac:picMkLst>
        </pc:picChg>
      </pc:sldChg>
      <pc:sldChg chg="addSp modSp">
        <pc:chgData name="Usha k" userId="c6e33211f6f57b5b" providerId="LiveId" clId="{C97A0F35-0598-4DF6-AF0D-9535AB6FD2C2}" dt="2022-06-27T21:04:52.661" v="2369"/>
        <pc:sldMkLst>
          <pc:docMk/>
          <pc:sldMk cId="3305888512" sldId="311"/>
        </pc:sldMkLst>
        <pc:picChg chg="add mod">
          <ac:chgData name="Usha k" userId="c6e33211f6f57b5b" providerId="LiveId" clId="{C97A0F35-0598-4DF6-AF0D-9535AB6FD2C2}" dt="2022-06-27T20:59:33.755" v="2316"/>
          <ac:picMkLst>
            <pc:docMk/>
            <pc:sldMk cId="3305888512" sldId="311"/>
            <ac:picMk id="4" creationId="{DE37DC54-C107-87A5-D491-6535AD0E9EB6}"/>
          </ac:picMkLst>
        </pc:picChg>
        <pc:picChg chg="add mod">
          <ac:chgData name="Usha k" userId="c6e33211f6f57b5b" providerId="LiveId" clId="{C97A0F35-0598-4DF6-AF0D-9535AB6FD2C2}" dt="2022-06-27T21:04:52.661" v="2369"/>
          <ac:picMkLst>
            <pc:docMk/>
            <pc:sldMk cId="3305888512" sldId="311"/>
            <ac:picMk id="6" creationId="{D83C4775-67AF-5B36-C4A3-5783BE909210}"/>
          </ac:picMkLst>
        </pc:picChg>
      </pc:sldChg>
      <pc:sldChg chg="addSp delSp modSp mod">
        <pc:chgData name="Usha k" userId="c6e33211f6f57b5b" providerId="LiveId" clId="{C97A0F35-0598-4DF6-AF0D-9535AB6FD2C2}" dt="2022-06-27T21:04:59.392" v="2371"/>
        <pc:sldMkLst>
          <pc:docMk/>
          <pc:sldMk cId="805588531" sldId="312"/>
        </pc:sldMkLst>
        <pc:spChg chg="del">
          <ac:chgData name="Usha k" userId="c6e33211f6f57b5b" providerId="LiveId" clId="{C97A0F35-0598-4DF6-AF0D-9535AB6FD2C2}" dt="2022-06-27T20:26:25.861" v="1983" actId="478"/>
          <ac:spMkLst>
            <pc:docMk/>
            <pc:sldMk cId="805588531" sldId="312"/>
            <ac:spMk id="2" creationId="{71C665F2-54ED-471B-9397-67A7AF260D9B}"/>
          </ac:spMkLst>
        </pc:spChg>
        <pc:spChg chg="mod">
          <ac:chgData name="Usha k" userId="c6e33211f6f57b5b" providerId="LiveId" clId="{C97A0F35-0598-4DF6-AF0D-9535AB6FD2C2}" dt="2022-06-27T20:27:45.210" v="1989" actId="122"/>
          <ac:spMkLst>
            <pc:docMk/>
            <pc:sldMk cId="805588531" sldId="312"/>
            <ac:spMk id="5" creationId="{5DC27B71-A42D-4BE9-B79E-A286ABCD90A3}"/>
          </ac:spMkLst>
        </pc:spChg>
        <pc:spChg chg="mod">
          <ac:chgData name="Usha k" userId="c6e33211f6f57b5b" providerId="LiveId" clId="{C97A0F35-0598-4DF6-AF0D-9535AB6FD2C2}" dt="2022-06-27T20:27:54.419" v="1990" actId="122"/>
          <ac:spMkLst>
            <pc:docMk/>
            <pc:sldMk cId="805588531" sldId="312"/>
            <ac:spMk id="6" creationId="{0C1DECFA-BF81-4A0B-ACE4-81BBC082F6E2}"/>
          </ac:spMkLst>
        </pc:spChg>
        <pc:picChg chg="add mod">
          <ac:chgData name="Usha k" userId="c6e33211f6f57b5b" providerId="LiveId" clId="{C97A0F35-0598-4DF6-AF0D-9535AB6FD2C2}" dt="2022-06-27T20:59:48.601" v="2318"/>
          <ac:picMkLst>
            <pc:docMk/>
            <pc:sldMk cId="805588531" sldId="312"/>
            <ac:picMk id="7" creationId="{5AED9009-4691-C065-79F7-658F2C4262C4}"/>
          </ac:picMkLst>
        </pc:picChg>
        <pc:picChg chg="add mod">
          <ac:chgData name="Usha k" userId="c6e33211f6f57b5b" providerId="LiveId" clId="{C97A0F35-0598-4DF6-AF0D-9535AB6FD2C2}" dt="2022-06-27T21:04:59.392" v="2371"/>
          <ac:picMkLst>
            <pc:docMk/>
            <pc:sldMk cId="805588531" sldId="312"/>
            <ac:picMk id="9" creationId="{F961B4D7-EC7E-C5FB-B60F-F7CE63FD2934}"/>
          </ac:picMkLst>
        </pc:picChg>
      </pc:sldChg>
      <pc:sldChg chg="addSp delSp modSp mod">
        <pc:chgData name="Usha k" userId="c6e33211f6f57b5b" providerId="LiveId" clId="{C97A0F35-0598-4DF6-AF0D-9535AB6FD2C2}" dt="2022-06-27T21:05:01.920" v="2372"/>
        <pc:sldMkLst>
          <pc:docMk/>
          <pc:sldMk cId="3997293851" sldId="313"/>
        </pc:sldMkLst>
        <pc:spChg chg="del">
          <ac:chgData name="Usha k" userId="c6e33211f6f57b5b" providerId="LiveId" clId="{C97A0F35-0598-4DF6-AF0D-9535AB6FD2C2}" dt="2022-06-27T20:26:36.752" v="1984" actId="478"/>
          <ac:spMkLst>
            <pc:docMk/>
            <pc:sldMk cId="3997293851" sldId="313"/>
            <ac:spMk id="2" creationId="{71C665F2-54ED-471B-9397-67A7AF260D9B}"/>
          </ac:spMkLst>
        </pc:spChg>
        <pc:spChg chg="mod">
          <ac:chgData name="Usha k" userId="c6e33211f6f57b5b" providerId="LiveId" clId="{C97A0F35-0598-4DF6-AF0D-9535AB6FD2C2}" dt="2022-06-27T20:28:05.851" v="1991" actId="122"/>
          <ac:spMkLst>
            <pc:docMk/>
            <pc:sldMk cId="3997293851" sldId="313"/>
            <ac:spMk id="4" creationId="{0F87F36B-3161-464E-AF3A-9EB1084B2FFC}"/>
          </ac:spMkLst>
        </pc:spChg>
        <pc:spChg chg="mod">
          <ac:chgData name="Usha k" userId="c6e33211f6f57b5b" providerId="LiveId" clId="{C97A0F35-0598-4DF6-AF0D-9535AB6FD2C2}" dt="2022-06-27T20:28:12.571" v="1992" actId="122"/>
          <ac:spMkLst>
            <pc:docMk/>
            <pc:sldMk cId="3997293851" sldId="313"/>
            <ac:spMk id="5" creationId="{212D3FFD-3BAD-4368-B090-D93B8747276A}"/>
          </ac:spMkLst>
        </pc:spChg>
        <pc:picChg chg="add mod">
          <ac:chgData name="Usha k" userId="c6e33211f6f57b5b" providerId="LiveId" clId="{C97A0F35-0598-4DF6-AF0D-9535AB6FD2C2}" dt="2022-06-27T20:59:55.174" v="2319"/>
          <ac:picMkLst>
            <pc:docMk/>
            <pc:sldMk cId="3997293851" sldId="313"/>
            <ac:picMk id="8" creationId="{52F09FEE-F1FC-7B87-00FF-5589ECE67DB7}"/>
          </ac:picMkLst>
        </pc:picChg>
        <pc:picChg chg="add mod">
          <ac:chgData name="Usha k" userId="c6e33211f6f57b5b" providerId="LiveId" clId="{C97A0F35-0598-4DF6-AF0D-9535AB6FD2C2}" dt="2022-06-27T21:05:01.920" v="2372"/>
          <ac:picMkLst>
            <pc:docMk/>
            <pc:sldMk cId="3997293851" sldId="313"/>
            <ac:picMk id="10" creationId="{55837517-7A11-F624-B61B-0AFA358EA60A}"/>
          </ac:picMkLst>
        </pc:picChg>
      </pc:sldChg>
      <pc:sldChg chg="addSp delSp modSp mod">
        <pc:chgData name="Usha k" userId="c6e33211f6f57b5b" providerId="LiveId" clId="{C97A0F35-0598-4DF6-AF0D-9535AB6FD2C2}" dt="2022-06-27T21:05:04.091" v="2373"/>
        <pc:sldMkLst>
          <pc:docMk/>
          <pc:sldMk cId="185125295" sldId="314"/>
        </pc:sldMkLst>
        <pc:spChg chg="del">
          <ac:chgData name="Usha k" userId="c6e33211f6f57b5b" providerId="LiveId" clId="{C97A0F35-0598-4DF6-AF0D-9535AB6FD2C2}" dt="2022-06-27T20:26:47.536" v="1985" actId="478"/>
          <ac:spMkLst>
            <pc:docMk/>
            <pc:sldMk cId="185125295" sldId="314"/>
            <ac:spMk id="2" creationId="{71C665F2-54ED-471B-9397-67A7AF260D9B}"/>
          </ac:spMkLst>
        </pc:spChg>
        <pc:spChg chg="mod">
          <ac:chgData name="Usha k" userId="c6e33211f6f57b5b" providerId="LiveId" clId="{C97A0F35-0598-4DF6-AF0D-9535AB6FD2C2}" dt="2022-06-27T20:28:23.419" v="1993" actId="122"/>
          <ac:spMkLst>
            <pc:docMk/>
            <pc:sldMk cId="185125295" sldId="314"/>
            <ac:spMk id="5" creationId="{F3BD74F7-9FCC-4727-9410-AB6C0CA1EC69}"/>
          </ac:spMkLst>
        </pc:spChg>
        <pc:spChg chg="mod">
          <ac:chgData name="Usha k" userId="c6e33211f6f57b5b" providerId="LiveId" clId="{C97A0F35-0598-4DF6-AF0D-9535AB6FD2C2}" dt="2022-06-27T20:28:33.371" v="1994" actId="122"/>
          <ac:spMkLst>
            <pc:docMk/>
            <pc:sldMk cId="185125295" sldId="314"/>
            <ac:spMk id="6" creationId="{DCCF3916-B23C-4F44-9AAF-613FACD5504E}"/>
          </ac:spMkLst>
        </pc:spChg>
        <pc:picChg chg="add mod">
          <ac:chgData name="Usha k" userId="c6e33211f6f57b5b" providerId="LiveId" clId="{C97A0F35-0598-4DF6-AF0D-9535AB6FD2C2}" dt="2022-06-27T21:00:00.016" v="2320"/>
          <ac:picMkLst>
            <pc:docMk/>
            <pc:sldMk cId="185125295" sldId="314"/>
            <ac:picMk id="8" creationId="{EAC5EFF8-ADEB-86DD-B864-592B8F3F909D}"/>
          </ac:picMkLst>
        </pc:picChg>
        <pc:picChg chg="add mod">
          <ac:chgData name="Usha k" userId="c6e33211f6f57b5b" providerId="LiveId" clId="{C97A0F35-0598-4DF6-AF0D-9535AB6FD2C2}" dt="2022-06-27T21:05:04.091" v="2373"/>
          <ac:picMkLst>
            <pc:docMk/>
            <pc:sldMk cId="185125295" sldId="314"/>
            <ac:picMk id="10" creationId="{B276B899-AF01-4852-60B5-B6F23E34F959}"/>
          </ac:picMkLst>
        </pc:picChg>
      </pc:sldChg>
      <pc:sldChg chg="addSp delSp modSp mod">
        <pc:chgData name="Usha k" userId="c6e33211f6f57b5b" providerId="LiveId" clId="{C97A0F35-0598-4DF6-AF0D-9535AB6FD2C2}" dt="2022-06-27T21:05:06.150" v="2374"/>
        <pc:sldMkLst>
          <pc:docMk/>
          <pc:sldMk cId="3542404529" sldId="316"/>
        </pc:sldMkLst>
        <pc:spChg chg="del">
          <ac:chgData name="Usha k" userId="c6e33211f6f57b5b" providerId="LiveId" clId="{C97A0F35-0598-4DF6-AF0D-9535AB6FD2C2}" dt="2022-06-27T20:26:55.563" v="1986" actId="478"/>
          <ac:spMkLst>
            <pc:docMk/>
            <pc:sldMk cId="3542404529" sldId="316"/>
            <ac:spMk id="2" creationId="{71C665F2-54ED-471B-9397-67A7AF260D9B}"/>
          </ac:spMkLst>
        </pc:spChg>
        <pc:spChg chg="mod">
          <ac:chgData name="Usha k" userId="c6e33211f6f57b5b" providerId="LiveId" clId="{C97A0F35-0598-4DF6-AF0D-9535AB6FD2C2}" dt="2022-06-27T20:28:57.339" v="1995" actId="122"/>
          <ac:spMkLst>
            <pc:docMk/>
            <pc:sldMk cId="3542404529" sldId="316"/>
            <ac:spMk id="5" creationId="{FEF7E881-1F15-47CE-A27D-123E2C8E4FF1}"/>
          </ac:spMkLst>
        </pc:spChg>
        <pc:spChg chg="mod">
          <ac:chgData name="Usha k" userId="c6e33211f6f57b5b" providerId="LiveId" clId="{C97A0F35-0598-4DF6-AF0D-9535AB6FD2C2}" dt="2022-06-27T20:29:04.922" v="1996" actId="122"/>
          <ac:spMkLst>
            <pc:docMk/>
            <pc:sldMk cId="3542404529" sldId="316"/>
            <ac:spMk id="6" creationId="{9418520E-595C-48BD-A3DB-260E09850375}"/>
          </ac:spMkLst>
        </pc:spChg>
        <pc:picChg chg="add mod">
          <ac:chgData name="Usha k" userId="c6e33211f6f57b5b" providerId="LiveId" clId="{C97A0F35-0598-4DF6-AF0D-9535AB6FD2C2}" dt="2022-06-27T21:00:03.813" v="2321"/>
          <ac:picMkLst>
            <pc:docMk/>
            <pc:sldMk cId="3542404529" sldId="316"/>
            <ac:picMk id="9" creationId="{8CF51FB1-6CA6-F813-6AF5-2A7CF2878D1B}"/>
          </ac:picMkLst>
        </pc:picChg>
        <pc:picChg chg="add mod">
          <ac:chgData name="Usha k" userId="c6e33211f6f57b5b" providerId="LiveId" clId="{C97A0F35-0598-4DF6-AF0D-9535AB6FD2C2}" dt="2022-06-27T21:05:06.150" v="2374"/>
          <ac:picMkLst>
            <pc:docMk/>
            <pc:sldMk cId="3542404529" sldId="316"/>
            <ac:picMk id="10" creationId="{B213B359-21DB-F2B2-4E9E-8E45C90BFD09}"/>
          </ac:picMkLst>
        </pc:picChg>
      </pc:sldChg>
      <pc:sldChg chg="addSp delSp modSp mod">
        <pc:chgData name="Usha k" userId="c6e33211f6f57b5b" providerId="LiveId" clId="{C97A0F35-0598-4DF6-AF0D-9535AB6FD2C2}" dt="2022-06-27T21:05:08.832" v="2375"/>
        <pc:sldMkLst>
          <pc:docMk/>
          <pc:sldMk cId="1617100726" sldId="318"/>
        </pc:sldMkLst>
        <pc:spChg chg="del">
          <ac:chgData name="Usha k" userId="c6e33211f6f57b5b" providerId="LiveId" clId="{C97A0F35-0598-4DF6-AF0D-9535AB6FD2C2}" dt="2022-06-27T20:27:05.168" v="1987" actId="478"/>
          <ac:spMkLst>
            <pc:docMk/>
            <pc:sldMk cId="1617100726" sldId="318"/>
            <ac:spMk id="2" creationId="{71C665F2-54ED-471B-9397-67A7AF260D9B}"/>
          </ac:spMkLst>
        </pc:spChg>
        <pc:spChg chg="mod">
          <ac:chgData name="Usha k" userId="c6e33211f6f57b5b" providerId="LiveId" clId="{C97A0F35-0598-4DF6-AF0D-9535AB6FD2C2}" dt="2022-06-27T20:29:15.644" v="1997" actId="122"/>
          <ac:spMkLst>
            <pc:docMk/>
            <pc:sldMk cId="1617100726" sldId="318"/>
            <ac:spMk id="5" creationId="{C20DB968-6139-400D-9A94-E7950789C6A7}"/>
          </ac:spMkLst>
        </pc:spChg>
        <pc:spChg chg="mod">
          <ac:chgData name="Usha k" userId="c6e33211f6f57b5b" providerId="LiveId" clId="{C97A0F35-0598-4DF6-AF0D-9535AB6FD2C2}" dt="2022-06-27T20:29:24.634" v="1998" actId="122"/>
          <ac:spMkLst>
            <pc:docMk/>
            <pc:sldMk cId="1617100726" sldId="318"/>
            <ac:spMk id="6" creationId="{A312AFE8-2A5E-4F31-9C1A-7351DF1C5C14}"/>
          </ac:spMkLst>
        </pc:spChg>
        <pc:picChg chg="add mod">
          <ac:chgData name="Usha k" userId="c6e33211f6f57b5b" providerId="LiveId" clId="{C97A0F35-0598-4DF6-AF0D-9535AB6FD2C2}" dt="2022-06-27T21:00:08.070" v="2322"/>
          <ac:picMkLst>
            <pc:docMk/>
            <pc:sldMk cId="1617100726" sldId="318"/>
            <ac:picMk id="9" creationId="{640C118D-F9C9-3F1C-BF50-06C7622B8384}"/>
          </ac:picMkLst>
        </pc:picChg>
        <pc:picChg chg="add mod">
          <ac:chgData name="Usha k" userId="c6e33211f6f57b5b" providerId="LiveId" clId="{C97A0F35-0598-4DF6-AF0D-9535AB6FD2C2}" dt="2022-06-27T21:05:08.832" v="2375"/>
          <ac:picMkLst>
            <pc:docMk/>
            <pc:sldMk cId="1617100726" sldId="318"/>
            <ac:picMk id="10" creationId="{7265DADD-C237-C525-409C-875671F228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E72ED-F3B7-49CF-98A4-64B73B899073}" type="datetimeFigureOut">
              <a:rPr lang="en-IN" smtClean="0"/>
              <a:t>31-01-2023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9D50D-0F81-4031-8F02-5FF0C6374A7F}" type="slidenum">
              <a:rPr lang="en-IN" smtClean="0"/>
              <a:t>‹#›</a:t>
            </a:fld>
            <a:endParaRPr lang="en-IN"/>
          </a:p>
        </p:txBody>
      </p:sp>
    </p:spTree>
    <p:extLst>
      <p:ext uri="{BB962C8B-B14F-4D97-AF65-F5344CB8AC3E}">
        <p14:creationId xmlns:p14="http://schemas.microsoft.com/office/powerpoint/2010/main" val="18069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39D50D-0F81-4031-8F02-5FF0C6374A7F}" type="slidenum">
              <a:rPr lang="en-IN" smtClean="0"/>
              <a:t>3</a:t>
            </a:fld>
            <a:endParaRPr lang="en-IN"/>
          </a:p>
        </p:txBody>
      </p:sp>
    </p:spTree>
    <p:extLst>
      <p:ext uri="{BB962C8B-B14F-4D97-AF65-F5344CB8AC3E}">
        <p14:creationId xmlns:p14="http://schemas.microsoft.com/office/powerpoint/2010/main" val="141441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D8EE-D75E-404F-B924-B1DE7FE2F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86C01A-CA11-449C-B822-119FB0524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E62AE1-3D3F-44CA-B2D1-ECB30FAF0DE2}"/>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5" name="Footer Placeholder 4">
            <a:extLst>
              <a:ext uri="{FF2B5EF4-FFF2-40B4-BE49-F238E27FC236}">
                <a16:creationId xmlns:a16="http://schemas.microsoft.com/office/drawing/2014/main" id="{4B820593-2DBD-4D42-ABB9-09FBFA1EE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E86AD-2927-49F5-A5E0-0118ADE69A9F}"/>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56122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5E0D-D664-46CB-A11B-5FD179C1EA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8D0435-C787-4E12-85BD-827D3031B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0DBF1-FA3E-4512-A915-49B55FE5CED2}"/>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5" name="Footer Placeholder 4">
            <a:extLst>
              <a:ext uri="{FF2B5EF4-FFF2-40B4-BE49-F238E27FC236}">
                <a16:creationId xmlns:a16="http://schemas.microsoft.com/office/drawing/2014/main" id="{C0EFA802-2154-42C9-BBB3-D1C30E944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02111-A7E4-4F0E-AAAE-37AED223331A}"/>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206266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01EF0-96B4-4BB1-A2E5-D94DB5E27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23D6A-47E3-4052-92E4-F9EB33C1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D2B385-19AB-4357-B7E3-A691A817185A}"/>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5" name="Footer Placeholder 4">
            <a:extLst>
              <a:ext uri="{FF2B5EF4-FFF2-40B4-BE49-F238E27FC236}">
                <a16:creationId xmlns:a16="http://schemas.microsoft.com/office/drawing/2014/main" id="{8592F00A-4443-4489-8348-04A7CB6B6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1F474-84F7-49EF-9F64-0FE22D5B6271}"/>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31835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0494E-CE98-4E7A-A098-9ED6D3BCD2F5}"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304076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0494E-CE98-4E7A-A098-9ED6D3BCD2F5}"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4678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0494E-CE98-4E7A-A098-9ED6D3BCD2F5}"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1857262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F0494E-CE98-4E7A-A098-9ED6D3BCD2F5}"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203186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F0494E-CE98-4E7A-A098-9ED6D3BCD2F5}" type="datetimeFigureOut">
              <a:rPr lang="en-IN" smtClean="0"/>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4235702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0494E-CE98-4E7A-A098-9ED6D3BCD2F5}"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2989308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0494E-CE98-4E7A-A098-9ED6D3BCD2F5}" type="datetimeFigureOut">
              <a:rPr lang="en-IN" smtClean="0"/>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242642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0494E-CE98-4E7A-A098-9ED6D3BCD2F5}"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334715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09FD-81E9-4A53-87C8-E5D4410D3A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261343-55E4-456C-B3F4-11ACD3DDF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7EB9AC-5E1C-4DC3-B48E-237208E4B8C2}"/>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5" name="Footer Placeholder 4">
            <a:extLst>
              <a:ext uri="{FF2B5EF4-FFF2-40B4-BE49-F238E27FC236}">
                <a16:creationId xmlns:a16="http://schemas.microsoft.com/office/drawing/2014/main" id="{18AF556E-0C63-46F4-A0FD-F00159538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15184-7A4F-4759-8117-3085EE1B63B6}"/>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298587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0494E-CE98-4E7A-A098-9ED6D3BCD2F5}"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32301465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0494E-CE98-4E7A-A098-9ED6D3BCD2F5}"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2674236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0494E-CE98-4E7A-A098-9ED6D3BCD2F5}"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693E6-AE20-49ED-B25F-E3F32551A793}" type="slidenum">
              <a:rPr lang="en-IN" smtClean="0"/>
              <a:t>‹#›</a:t>
            </a:fld>
            <a:endParaRPr lang="en-IN"/>
          </a:p>
        </p:txBody>
      </p:sp>
    </p:spTree>
    <p:extLst>
      <p:ext uri="{BB962C8B-B14F-4D97-AF65-F5344CB8AC3E}">
        <p14:creationId xmlns:p14="http://schemas.microsoft.com/office/powerpoint/2010/main" val="288531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4687-2099-4EF9-AB27-896E0F830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17036-886B-4D07-B78B-77035F329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EA84F-6F91-4825-A966-1A91EB1EEF13}"/>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5" name="Footer Placeholder 4">
            <a:extLst>
              <a:ext uri="{FF2B5EF4-FFF2-40B4-BE49-F238E27FC236}">
                <a16:creationId xmlns:a16="http://schemas.microsoft.com/office/drawing/2014/main" id="{BED237EF-D587-4F0F-B709-2FE006B57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348CF-C069-4A3F-83B6-0FF724E9F7F8}"/>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323370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4296-8921-4542-8D83-5C7B476AE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DA56A2-336C-4126-ADCF-3F0F4D179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4AA047-E53E-441B-B511-09222FCD7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7F3CFF-CEEC-44F6-A113-B22BA3A53715}"/>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6" name="Footer Placeholder 5">
            <a:extLst>
              <a:ext uri="{FF2B5EF4-FFF2-40B4-BE49-F238E27FC236}">
                <a16:creationId xmlns:a16="http://schemas.microsoft.com/office/drawing/2014/main" id="{7C0912E0-7FF8-4F0B-B120-750C245F5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C1A40E-DC83-4FE1-AF74-CDEE5130F662}"/>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190792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ABC9-C050-487D-A33E-DBD4A4BA76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2E3C33-0F03-4692-AA57-ABD111F83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830A1-ED3C-404C-AFD7-CE2F7132E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467FFD-2C89-46DC-832D-EBC616585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D6BBD7-598C-42DA-BFE3-5D1F7CCF8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F188B4-B9D4-43B1-8EF1-E18B7B04CD48}"/>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8" name="Footer Placeholder 7">
            <a:extLst>
              <a:ext uri="{FF2B5EF4-FFF2-40B4-BE49-F238E27FC236}">
                <a16:creationId xmlns:a16="http://schemas.microsoft.com/office/drawing/2014/main" id="{BE70CDC1-EDF6-489C-BC7C-BB0C67B2E2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E76C30-19A9-4801-801E-D95AD432429A}"/>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59201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A82C-DEB9-47AA-B11D-548DE3B140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54B9EF-0387-4C10-BC5E-03882CE22FB8}"/>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4" name="Footer Placeholder 3">
            <a:extLst>
              <a:ext uri="{FF2B5EF4-FFF2-40B4-BE49-F238E27FC236}">
                <a16:creationId xmlns:a16="http://schemas.microsoft.com/office/drawing/2014/main" id="{9B711DA9-8BDA-444A-AEF6-DB5168FD34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D60795-04E7-4093-83DA-35023B799F9C}"/>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196368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9EB83-2B97-41A3-AF9A-8DD9EA35321E}"/>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3" name="Footer Placeholder 2">
            <a:extLst>
              <a:ext uri="{FF2B5EF4-FFF2-40B4-BE49-F238E27FC236}">
                <a16:creationId xmlns:a16="http://schemas.microsoft.com/office/drawing/2014/main" id="{22C9682F-E9A9-4251-AE7C-2F76AC475C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F137F-E944-4C25-8989-44DA6787C9B9}"/>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405037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50AD-83C9-4135-8328-B0DE59F75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404EDE-7E70-4E20-9955-2EF888FBC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EDA08F-7A64-429E-BA37-68BCFCACA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CB270-EFA5-4B8E-B76F-95DC806949B8}"/>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6" name="Footer Placeholder 5">
            <a:extLst>
              <a:ext uri="{FF2B5EF4-FFF2-40B4-BE49-F238E27FC236}">
                <a16:creationId xmlns:a16="http://schemas.microsoft.com/office/drawing/2014/main" id="{63DADBB9-526B-4440-B1B6-C375E8BE8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58207D-B1CC-417F-9FF6-2E4DF68E7A04}"/>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117332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B499-DCC5-47B0-9C2D-9A55F45B7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F97F29-1295-4C4B-B802-C9B3D3E85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B93187-F6C4-49C4-A1F0-24A0C1E55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E2A55-C6F5-48FE-9EE8-E2D6E71663CE}"/>
              </a:ext>
            </a:extLst>
          </p:cNvPr>
          <p:cNvSpPr>
            <a:spLocks noGrp="1"/>
          </p:cNvSpPr>
          <p:nvPr>
            <p:ph type="dt" sz="half" idx="10"/>
          </p:nvPr>
        </p:nvSpPr>
        <p:spPr/>
        <p:txBody>
          <a:bodyPr/>
          <a:lstStyle/>
          <a:p>
            <a:fld id="{1DE5ECC9-7354-4165-864D-D9CC9A58501F}" type="datetimeFigureOut">
              <a:rPr lang="en-IN" smtClean="0"/>
              <a:t>31-01-2023</a:t>
            </a:fld>
            <a:endParaRPr lang="en-IN"/>
          </a:p>
        </p:txBody>
      </p:sp>
      <p:sp>
        <p:nvSpPr>
          <p:cNvPr id="6" name="Footer Placeholder 5">
            <a:extLst>
              <a:ext uri="{FF2B5EF4-FFF2-40B4-BE49-F238E27FC236}">
                <a16:creationId xmlns:a16="http://schemas.microsoft.com/office/drawing/2014/main" id="{2940EE74-9481-43BF-8135-B10CA4F0A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E0D5FD-085D-4818-B552-1507D6DB1B51}"/>
              </a:ext>
            </a:extLst>
          </p:cNvPr>
          <p:cNvSpPr>
            <a:spLocks noGrp="1"/>
          </p:cNvSpPr>
          <p:nvPr>
            <p:ph type="sldNum" sz="quarter" idx="12"/>
          </p:nvPr>
        </p:nvSpPr>
        <p:spPr/>
        <p:txBody>
          <a:bodyPr/>
          <a:lstStyle/>
          <a:p>
            <a:fld id="{9092B250-6EF4-494B-9BDA-58100263138E}" type="slidenum">
              <a:rPr lang="en-IN" smtClean="0"/>
              <a:t>‹#›</a:t>
            </a:fld>
            <a:endParaRPr lang="en-IN"/>
          </a:p>
        </p:txBody>
      </p:sp>
    </p:spTree>
    <p:extLst>
      <p:ext uri="{BB962C8B-B14F-4D97-AF65-F5344CB8AC3E}">
        <p14:creationId xmlns:p14="http://schemas.microsoft.com/office/powerpoint/2010/main" val="425037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744ACA-6CCD-460D-A2B6-E781A485F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73D6F-7AA8-48AA-BC74-367CCCBA0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177D3-3310-4DB8-B424-1767BD883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5ECC9-7354-4165-864D-D9CC9A58501F}" type="datetimeFigureOut">
              <a:rPr lang="en-IN" smtClean="0"/>
              <a:t>31-01-2023</a:t>
            </a:fld>
            <a:endParaRPr lang="en-IN"/>
          </a:p>
        </p:txBody>
      </p:sp>
      <p:sp>
        <p:nvSpPr>
          <p:cNvPr id="5" name="Footer Placeholder 4">
            <a:extLst>
              <a:ext uri="{FF2B5EF4-FFF2-40B4-BE49-F238E27FC236}">
                <a16:creationId xmlns:a16="http://schemas.microsoft.com/office/drawing/2014/main" id="{41D7B85E-6C97-4C0A-9AFC-D19024B00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6B28F4-F59C-4754-AE70-3B924E5B0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2B250-6EF4-494B-9BDA-58100263138E}" type="slidenum">
              <a:rPr lang="en-IN" smtClean="0"/>
              <a:t>‹#›</a:t>
            </a:fld>
            <a:endParaRPr lang="en-IN"/>
          </a:p>
        </p:txBody>
      </p:sp>
    </p:spTree>
    <p:extLst>
      <p:ext uri="{BB962C8B-B14F-4D97-AF65-F5344CB8AC3E}">
        <p14:creationId xmlns:p14="http://schemas.microsoft.com/office/powerpoint/2010/main" val="6212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0494E-CE98-4E7A-A098-9ED6D3BCD2F5}" type="datetimeFigureOut">
              <a:rPr lang="en-IN" smtClean="0"/>
              <a:t>31-01-2023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693E6-AE20-49ED-B25F-E3F32551A793}" type="slidenum">
              <a:rPr lang="en-IN" smtClean="0"/>
              <a:t>‹#›</a:t>
            </a:fld>
            <a:endParaRPr lang="en-IN"/>
          </a:p>
        </p:txBody>
      </p:sp>
    </p:spTree>
    <p:extLst>
      <p:ext uri="{BB962C8B-B14F-4D97-AF65-F5344CB8AC3E}">
        <p14:creationId xmlns:p14="http://schemas.microsoft.com/office/powerpoint/2010/main" val="376343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CC11D-E0A8-4EBC-BC24-05288B1902FA}"/>
              </a:ext>
            </a:extLst>
          </p:cNvPr>
          <p:cNvSpPr txBox="1"/>
          <p:nvPr/>
        </p:nvSpPr>
        <p:spPr>
          <a:xfrm>
            <a:off x="903764" y="3156117"/>
            <a:ext cx="10383666" cy="1077218"/>
          </a:xfrm>
          <a:prstGeom prst="rect">
            <a:avLst/>
          </a:prstGeom>
          <a:noFill/>
        </p:spPr>
        <p:txBody>
          <a:bodyPr wrap="square" rtlCol="0">
            <a:spAutoFit/>
          </a:bodyPr>
          <a:lstStyle/>
          <a:p>
            <a:pPr algn="ctr"/>
            <a:r>
              <a:rPr lang="en-US" sz="2400" dirty="0">
                <a:latin typeface="Century Gothic" panose="020B0502020202020204" pitchFamily="34" charset="0"/>
              </a:rPr>
              <a:t>  </a:t>
            </a:r>
            <a:r>
              <a:rPr lang="en-US" sz="2400" b="1" dirty="0">
                <a:latin typeface="Century Gothic" panose="020B0502020202020204" pitchFamily="34"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CROSS PLATFORM APPLICATION DEVELOPMENT  FOR MULTI MOBILE OPERATING SYSTEM</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128DE8-62A1-4638-BDA0-45207B352E1E}"/>
              </a:ext>
            </a:extLst>
          </p:cNvPr>
          <p:cNvSpPr txBox="1"/>
          <p:nvPr/>
        </p:nvSpPr>
        <p:spPr>
          <a:xfrm>
            <a:off x="180921" y="5225944"/>
            <a:ext cx="4580953" cy="830997"/>
          </a:xfrm>
          <a:prstGeom prst="rect">
            <a:avLst/>
          </a:prstGeom>
          <a:noFill/>
        </p:spPr>
        <p:txBody>
          <a:bodyPr wrap="square" rtlCol="0">
            <a:spAutoFit/>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Presenting  By:</a:t>
            </a:r>
          </a:p>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ABIN B VINOD (1CE18CS003)</a:t>
            </a:r>
          </a:p>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1600" dirty="0">
              <a:solidFill>
                <a:schemeClr val="tx1">
                  <a:lumMod val="95000"/>
                  <a:lumOff val="5000"/>
                </a:schemeClr>
              </a:solidFill>
            </a:endParaRPr>
          </a:p>
        </p:txBody>
      </p:sp>
      <p:sp>
        <p:nvSpPr>
          <p:cNvPr id="8" name="TextBox 7">
            <a:extLst>
              <a:ext uri="{FF2B5EF4-FFF2-40B4-BE49-F238E27FC236}">
                <a16:creationId xmlns:a16="http://schemas.microsoft.com/office/drawing/2014/main" id="{0183181D-B236-4909-8D04-8C96C53569E8}"/>
              </a:ext>
            </a:extLst>
          </p:cNvPr>
          <p:cNvSpPr txBox="1"/>
          <p:nvPr/>
        </p:nvSpPr>
        <p:spPr>
          <a:xfrm>
            <a:off x="3651102" y="801059"/>
            <a:ext cx="4691766" cy="1015663"/>
          </a:xfrm>
          <a:prstGeom prst="rect">
            <a:avLst/>
          </a:prstGeom>
          <a:noFill/>
        </p:spPr>
        <p:txBody>
          <a:bodyPr wrap="square">
            <a:spAutoFit/>
          </a:bodyPr>
          <a:lstStyle/>
          <a:p>
            <a:pPr algn="ctr" eaLnBrk="1" fontAlgn="auto" hangingPunct="1">
              <a:spcBef>
                <a:spcPts val="0"/>
              </a:spcBef>
              <a:spcAft>
                <a:spcPts val="0"/>
              </a:spcAft>
              <a:defRPr/>
            </a:pPr>
            <a:r>
              <a:rPr lang="en-IN" sz="2000" b="1" dirty="0">
                <a:latin typeface="Times New Roman" panose="02020603050405020304" pitchFamily="18" charset="0"/>
                <a:cs typeface="Times New Roman" panose="02020603050405020304" pitchFamily="18" charset="0"/>
              </a:rPr>
              <a:t>PROJECT PHASE-III PRESENTATION</a:t>
            </a:r>
          </a:p>
          <a:p>
            <a:pPr algn="ctr" eaLnBrk="1" fontAlgn="auto" hangingPunct="1">
              <a:spcBef>
                <a:spcPts val="0"/>
              </a:spcBef>
              <a:spcAft>
                <a:spcPts val="0"/>
              </a:spcAft>
              <a:defRPr/>
            </a:pPr>
            <a:endParaRPr lang="en-IN" sz="20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b="1" dirty="0">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val="3997890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501A6-CF19-4A72-8152-BE240D3A987E}"/>
              </a:ext>
            </a:extLst>
          </p:cNvPr>
          <p:cNvSpPr txBox="1"/>
          <p:nvPr/>
        </p:nvSpPr>
        <p:spPr>
          <a:xfrm>
            <a:off x="3916016" y="461378"/>
            <a:ext cx="5747301" cy="584775"/>
          </a:xfrm>
          <a:prstGeom prst="rect">
            <a:avLst/>
          </a:prstGeom>
          <a:noFill/>
        </p:spPr>
        <p:txBody>
          <a:bodyPr wrap="square">
            <a:spAutoFit/>
          </a:bodyPr>
          <a:lstStyle/>
          <a:p>
            <a:pPr algn="ctr"/>
            <a:r>
              <a:rPr lang="en-IN" sz="3200" b="1" dirty="0">
                <a:ln w="0"/>
                <a:latin typeface="Times New Roman" panose="02020603050405020304" pitchFamily="18" charset="0"/>
                <a:ea typeface="Calibri" panose="020F0502020204030204" pitchFamily="34" charset="0"/>
                <a:cs typeface="Times New Roman" panose="02020603050405020304" pitchFamily="18" charset="0"/>
              </a:rPr>
              <a:t>PROPOSED SYSTEM </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AC8786-ABCB-B2B4-AF40-6D784C7E18D8}"/>
              </a:ext>
            </a:extLst>
          </p:cNvPr>
          <p:cNvSpPr txBox="1"/>
          <p:nvPr/>
        </p:nvSpPr>
        <p:spPr>
          <a:xfrm>
            <a:off x="549089" y="2008111"/>
            <a:ext cx="6351494" cy="923330"/>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React Native, </a:t>
            </a:r>
            <a:r>
              <a:rPr lang="en-US" dirty="0">
                <a:latin typeface="Times New Roman" panose="02020603050405020304" pitchFamily="18" charset="0"/>
                <a:cs typeface="Times New Roman" panose="02020603050405020304" pitchFamily="18" charset="0"/>
              </a:rPr>
              <a:t>lets you create truly native apps and doesn't compromise users experiences. It provides a core set of platform agnostic native components.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0FCBE1-0092-7835-836F-9FC407922E4F}"/>
              </a:ext>
            </a:extLst>
          </p:cNvPr>
          <p:cNvSpPr txBox="1"/>
          <p:nvPr/>
        </p:nvSpPr>
        <p:spPr>
          <a:xfrm>
            <a:off x="825896" y="3427551"/>
            <a:ext cx="6096000" cy="1785104"/>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        -React Native is community driven</a:t>
            </a:r>
          </a:p>
          <a:p>
            <a:r>
              <a:rPr lang="en-US" dirty="0">
                <a:latin typeface="Times New Roman" panose="02020603050405020304" pitchFamily="18" charset="0"/>
                <a:cs typeface="Times New Roman" panose="02020603050405020304" pitchFamily="18" charset="0"/>
              </a:rPr>
              <a:t>        -Maximum code reuse and cost saving</a:t>
            </a:r>
          </a:p>
          <a:p>
            <a:r>
              <a:rPr lang="en-US" dirty="0">
                <a:latin typeface="Times New Roman" panose="02020603050405020304" pitchFamily="18" charset="0"/>
                <a:cs typeface="Times New Roman" panose="02020603050405020304" pitchFamily="18" charset="0"/>
              </a:rPr>
              <a:t>        -Live reload</a:t>
            </a:r>
          </a:p>
          <a:p>
            <a:r>
              <a:rPr lang="en-US" dirty="0">
                <a:latin typeface="Times New Roman" panose="02020603050405020304" pitchFamily="18" charset="0"/>
                <a:cs typeface="Times New Roman" panose="02020603050405020304" pitchFamily="18" charset="0"/>
              </a:rPr>
              <a:t>        -Strong performance for mobile environment</a:t>
            </a:r>
          </a:p>
          <a:p>
            <a:r>
              <a:rPr lang="en-US" dirty="0">
                <a:latin typeface="Times New Roman" panose="02020603050405020304" pitchFamily="18" charset="0"/>
                <a:cs typeface="Times New Roman" panose="02020603050405020304" pitchFamily="18" charset="0"/>
              </a:rPr>
              <a:t>        -Modular and intuitive architecture similar to react</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CC5B163-B9BC-422D-A454-219E12CC5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486" y="3096004"/>
            <a:ext cx="4076689" cy="663094"/>
          </a:xfrm>
          <a:prstGeom prst="rect">
            <a:avLst/>
          </a:prstGeom>
        </p:spPr>
      </p:pic>
    </p:spTree>
    <p:extLst>
      <p:ext uri="{BB962C8B-B14F-4D97-AF65-F5344CB8AC3E}">
        <p14:creationId xmlns:p14="http://schemas.microsoft.com/office/powerpoint/2010/main" val="1440185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67A98-F4B7-4150-9E1A-F4E481BFC7F2}"/>
              </a:ext>
            </a:extLst>
          </p:cNvPr>
          <p:cNvSpPr txBox="1"/>
          <p:nvPr/>
        </p:nvSpPr>
        <p:spPr>
          <a:xfrm>
            <a:off x="980399" y="381081"/>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PROBLEM DEFINITION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348AD8-C498-839C-A6A5-6036BF920CD4}"/>
              </a:ext>
            </a:extLst>
          </p:cNvPr>
          <p:cNvSpPr txBox="1"/>
          <p:nvPr/>
        </p:nvSpPr>
        <p:spPr>
          <a:xfrm>
            <a:off x="1281953" y="2319662"/>
            <a:ext cx="10031506"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Idea of true cross platform development is </a:t>
            </a:r>
            <a:r>
              <a:rPr lang="en-US" b="1" dirty="0">
                <a:latin typeface="Times New Roman" panose="02020603050405020304" pitchFamily="18" charset="0"/>
                <a:cs typeface="Times New Roman" panose="02020603050405020304" pitchFamily="18" charset="0"/>
              </a:rPr>
              <a:t>lucrative</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biggest challenge of creating a multi-platform application is how to </a:t>
            </a:r>
            <a:r>
              <a:rPr lang="en-US" b="1" dirty="0">
                <a:latin typeface="Times New Roman" panose="02020603050405020304" pitchFamily="18" charset="0"/>
                <a:cs typeface="Times New Roman" panose="02020603050405020304" pitchFamily="18" charset="0"/>
              </a:rPr>
              <a:t>manage the codebase</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Limited user experience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81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3E6AA5-00AB-4FBC-B90A-52A2C3CF320B}"/>
              </a:ext>
            </a:extLst>
          </p:cNvPr>
          <p:cNvSpPr txBox="1"/>
          <p:nvPr/>
        </p:nvSpPr>
        <p:spPr>
          <a:xfrm>
            <a:off x="1429578" y="550938"/>
            <a:ext cx="9332844" cy="584775"/>
          </a:xfrm>
          <a:prstGeom prst="rect">
            <a:avLst/>
          </a:prstGeom>
          <a:noFill/>
        </p:spPr>
        <p:txBody>
          <a:bodyPr wrap="square">
            <a:spAutoFit/>
          </a:bodyPr>
          <a:lstStyle/>
          <a:p>
            <a:pPr algn="ctr"/>
            <a:r>
              <a:rPr lang="en-IN" sz="3200" b="1" dirty="0">
                <a:ln w="0"/>
                <a:latin typeface="Times New Roman" panose="02020603050405020304" pitchFamily="18" charset="0"/>
                <a:ea typeface="Calibri" panose="020F0502020204030204" pitchFamily="34" charset="0"/>
                <a:cs typeface="Times New Roman" panose="02020603050405020304" pitchFamily="18" charset="0"/>
              </a:rPr>
              <a:t>SYSTEM REQUIREMENTS SPECIFICATIONS</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035CDE3-3587-413F-AED5-446A8D556006}"/>
              </a:ext>
            </a:extLst>
          </p:cNvPr>
          <p:cNvSpPr txBox="1"/>
          <p:nvPr/>
        </p:nvSpPr>
        <p:spPr>
          <a:xfrm>
            <a:off x="1534913" y="1762982"/>
            <a:ext cx="7321826" cy="2092881"/>
          </a:xfrm>
          <a:prstGeom prst="rect">
            <a:avLst/>
          </a:prstGeom>
          <a:noFill/>
        </p:spPr>
        <p:txBody>
          <a:bodyPr wrap="square" rtlCol="0">
            <a:spAutoFit/>
          </a:bodyPr>
          <a:lstStyle/>
          <a:p>
            <a:r>
              <a:rPr lang="en-US" sz="2000" b="1" dirty="0">
                <a:latin typeface="Lato"/>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Software Requirements:</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Operating System   :   Android 10, IOS 13</a:t>
            </a:r>
          </a:p>
          <a:p>
            <a:r>
              <a:rPr lang="en-US" dirty="0">
                <a:latin typeface="Times New Roman" panose="02020603050405020304" pitchFamily="18" charset="0"/>
                <a:cs typeface="Times New Roman" panose="02020603050405020304" pitchFamily="18" charset="0"/>
              </a:rPr>
              <a:t>            Coding Language   :   JAVASCRIPT</a:t>
            </a:r>
          </a:p>
          <a:p>
            <a:r>
              <a:rPr lang="en-US" dirty="0">
                <a:latin typeface="Times New Roman" panose="02020603050405020304" pitchFamily="18" charset="0"/>
                <a:cs typeface="Times New Roman" panose="02020603050405020304" pitchFamily="18" charset="0"/>
              </a:rPr>
              <a:t>            Framework             :   React Native</a:t>
            </a:r>
            <a:endParaRPr lang="en-US"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endParaRPr lang="en-US" sz="1600" b="1" dirty="0">
              <a:latin typeface="Lato"/>
              <a:cs typeface="Times New Roman" panose="02020603050405020304" pitchFamily="18" charset="0"/>
            </a:endParaRPr>
          </a:p>
          <a:p>
            <a:endParaRPr lang="en-IN" dirty="0">
              <a:latin typeface="Lato"/>
            </a:endParaRPr>
          </a:p>
        </p:txBody>
      </p:sp>
      <p:sp>
        <p:nvSpPr>
          <p:cNvPr id="8" name="TextBox 7">
            <a:extLst>
              <a:ext uri="{FF2B5EF4-FFF2-40B4-BE49-F238E27FC236}">
                <a16:creationId xmlns:a16="http://schemas.microsoft.com/office/drawing/2014/main" id="{AC838FD2-1FED-4CC1-A360-8BF5FD4FB76A}"/>
              </a:ext>
            </a:extLst>
          </p:cNvPr>
          <p:cNvSpPr txBox="1"/>
          <p:nvPr/>
        </p:nvSpPr>
        <p:spPr>
          <a:xfrm>
            <a:off x="1882587" y="3845603"/>
            <a:ext cx="7076824" cy="3329116"/>
          </a:xfrm>
          <a:prstGeom prst="rect">
            <a:avLst/>
          </a:prstGeom>
          <a:noFill/>
        </p:spPr>
        <p:txBody>
          <a:bodyPr wrap="square" rtlCol="0">
            <a:spAutoFit/>
          </a:bodyPr>
          <a:lstStyle/>
          <a:p>
            <a:pPr>
              <a:spcAft>
                <a:spcPts val="120"/>
              </a:spcAft>
            </a:pPr>
            <a:r>
              <a:rPr lang="en-IN" sz="2000" b="1" dirty="0">
                <a:latin typeface="Times New Roman" panose="02020603050405020304" pitchFamily="18" charset="0"/>
                <a:ea typeface="Symbol" panose="05050102010706020507" pitchFamily="18" charset="2"/>
                <a:cs typeface="Times New Roman" panose="02020603050405020304" pitchFamily="18" charset="0"/>
              </a:rPr>
              <a:t>Hardware Requirements:</a:t>
            </a:r>
          </a:p>
          <a:p>
            <a:pPr>
              <a:spcAft>
                <a:spcPts val="120"/>
              </a:spcAft>
            </a:pPr>
            <a:r>
              <a:rPr lang="en-IN" sz="2000" b="1" dirty="0">
                <a:latin typeface="Times New Roman" panose="02020603050405020304" pitchFamily="18" charset="0"/>
                <a:cs typeface="Times New Roman" panose="02020603050405020304" pitchFamily="18" charset="0"/>
              </a:rPr>
              <a:t>       </a:t>
            </a:r>
          </a:p>
          <a:p>
            <a:pPr>
              <a:spcAft>
                <a:spcPts val="120"/>
              </a:spcAft>
            </a:pPr>
            <a:r>
              <a:rPr lang="en-IN" sz="20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System             :    Intel i7</a:t>
            </a:r>
          </a:p>
          <a:p>
            <a:pPr>
              <a:spcAft>
                <a:spcPts val="120"/>
              </a:spcAft>
            </a:pPr>
            <a:r>
              <a:rPr lang="en-IN" dirty="0">
                <a:latin typeface="Times New Roman" panose="02020603050405020304" pitchFamily="18" charset="0"/>
                <a:cs typeface="Times New Roman" panose="02020603050405020304" pitchFamily="18" charset="0"/>
              </a:rPr>
              <a:t>        Hard Disk 	 :   120 GB</a:t>
            </a:r>
          </a:p>
          <a:p>
            <a:pPr>
              <a:spcAft>
                <a:spcPts val="120"/>
              </a:spcAft>
            </a:pPr>
            <a:r>
              <a:rPr lang="en-IN" dirty="0">
                <a:latin typeface="Times New Roman" panose="02020603050405020304" pitchFamily="18" charset="0"/>
                <a:cs typeface="Times New Roman" panose="02020603050405020304" pitchFamily="18" charset="0"/>
              </a:rPr>
              <a:t>        Monitor            :   21’’ LED</a:t>
            </a:r>
          </a:p>
          <a:p>
            <a:pPr>
              <a:spcAft>
                <a:spcPts val="120"/>
              </a:spcAft>
            </a:pPr>
            <a:r>
              <a:rPr lang="en-IN" dirty="0">
                <a:latin typeface="Times New Roman" panose="02020603050405020304" pitchFamily="18" charset="0"/>
                <a:cs typeface="Times New Roman" panose="02020603050405020304" pitchFamily="18" charset="0"/>
              </a:rPr>
              <a:t>        Input Devices   :   Keyboard, Mouse</a:t>
            </a:r>
          </a:p>
          <a:p>
            <a:pPr>
              <a:spcAft>
                <a:spcPts val="120"/>
              </a:spcAft>
            </a:pPr>
            <a:r>
              <a:rPr lang="en-IN" dirty="0">
                <a:latin typeface="Times New Roman" panose="02020603050405020304" pitchFamily="18" charset="0"/>
                <a:cs typeface="Times New Roman" panose="02020603050405020304" pitchFamily="18" charset="0"/>
              </a:rPr>
              <a:t>        Ram                  :   4 GB</a:t>
            </a:r>
          </a:p>
          <a:p>
            <a:pPr>
              <a:spcAft>
                <a:spcPts val="120"/>
              </a:spcAft>
            </a:pPr>
            <a:endParaRPr lang="en-IN" dirty="0">
              <a:latin typeface="Lato"/>
            </a:endParaRPr>
          </a:p>
          <a:p>
            <a:pPr fontAlgn="t">
              <a:spcAft>
                <a:spcPts val="120"/>
              </a:spcAft>
            </a:pPr>
            <a:r>
              <a:rPr lang="en-US" dirty="0">
                <a:latin typeface="Lato"/>
              </a:rPr>
              <a:t>                        </a:t>
            </a:r>
            <a:endParaRPr lang="en-IN" dirty="0">
              <a:latin typeface="Lato"/>
            </a:endParaRPr>
          </a:p>
          <a:p>
            <a:pPr>
              <a:spcAft>
                <a:spcPts val="120"/>
              </a:spcAft>
            </a:pPr>
            <a:endParaRPr lang="en-IN" b="1" dirty="0">
              <a:latin typeface="Times New Roman" panose="02020603050405020304" pitchFamily="18" charset="0"/>
              <a:ea typeface="Symbol" panose="05050102010706020507" pitchFamily="18" charset="2"/>
              <a:cs typeface="Symbol" panose="05050102010706020507" pitchFamily="18" charset="2"/>
            </a:endParaRPr>
          </a:p>
          <a:p>
            <a:pPr>
              <a:spcAft>
                <a:spcPts val="120"/>
              </a:spcAft>
            </a:pPr>
            <a:endParaRPr lang="en-IN" dirty="0"/>
          </a:p>
        </p:txBody>
      </p:sp>
      <p:pic>
        <p:nvPicPr>
          <p:cNvPr id="6" name="Picture 5">
            <a:extLst>
              <a:ext uri="{FF2B5EF4-FFF2-40B4-BE49-F238E27FC236}">
                <a16:creationId xmlns:a16="http://schemas.microsoft.com/office/drawing/2014/main" id="{0BCFBEAA-C87F-406C-AFE7-42144FFFB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170" y="1797167"/>
            <a:ext cx="4404136" cy="4096871"/>
          </a:xfrm>
          <a:prstGeom prst="rect">
            <a:avLst/>
          </a:prstGeom>
        </p:spPr>
      </p:pic>
    </p:spTree>
    <p:extLst>
      <p:ext uri="{BB962C8B-B14F-4D97-AF65-F5344CB8AC3E}">
        <p14:creationId xmlns:p14="http://schemas.microsoft.com/office/powerpoint/2010/main" val="3169857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BC4CB-D085-4CC3-884D-1417CEC36AB3}"/>
              </a:ext>
            </a:extLst>
          </p:cNvPr>
          <p:cNvSpPr txBox="1"/>
          <p:nvPr/>
        </p:nvSpPr>
        <p:spPr>
          <a:xfrm>
            <a:off x="3235508" y="445504"/>
            <a:ext cx="6733992"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CRYPTO PRICE TRACKER</a:t>
            </a:r>
            <a:endPar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a:extLst>
              <a:ext uri="{FF2B5EF4-FFF2-40B4-BE49-F238E27FC236}">
                <a16:creationId xmlns:a16="http://schemas.microsoft.com/office/drawing/2014/main" id="{DB124FB5-F93E-4531-B19C-EAC6F4505811}"/>
              </a:ext>
            </a:extLst>
          </p:cNvPr>
          <p:cNvSpPr/>
          <p:nvPr/>
        </p:nvSpPr>
        <p:spPr>
          <a:xfrm>
            <a:off x="1103289" y="1589296"/>
            <a:ext cx="9805115" cy="5139869"/>
          </a:xfrm>
          <a:prstGeom prst="rect">
            <a:avLst/>
          </a:prstGeom>
        </p:spPr>
        <p:txBody>
          <a:bodyPr wrap="square" lIns="91440" tIns="45720" rIns="91440" bIns="45720" anchor="t">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Cryptocurrency price tracker application for the multi mobile operating system.</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UI we have three parts mainly, </a:t>
            </a:r>
          </a:p>
          <a:p>
            <a:pPr marL="800100" marR="0" lvl="1"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Home</a:t>
            </a:r>
          </a:p>
          <a:p>
            <a:pPr marL="800100" marR="0" lvl="1"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Portfolio</a:t>
            </a:r>
          </a:p>
          <a:p>
            <a:pPr marL="800100" marR="0" lvl="1"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Watchlist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Home part contains </a:t>
            </a:r>
            <a:r>
              <a:rPr kumimoji="0" lang="en-US"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CyptoAssets</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Portfolio part contains Adding/Deleting Assets.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Watchlist part contains Starred Assets.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endParaRPr>
          </a:p>
        </p:txBody>
      </p:sp>
    </p:spTree>
    <p:extLst>
      <p:ext uri="{BB962C8B-B14F-4D97-AF65-F5344CB8AC3E}">
        <p14:creationId xmlns:p14="http://schemas.microsoft.com/office/powerpoint/2010/main" val="298960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27C1-5C75-474A-828A-1104DA9C364F}"/>
              </a:ext>
            </a:extLst>
          </p:cNvPr>
          <p:cNvSpPr txBox="1"/>
          <p:nvPr/>
        </p:nvSpPr>
        <p:spPr>
          <a:xfrm>
            <a:off x="1157855" y="319710"/>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HIGH LEVEL DESIGN</a:t>
            </a: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F1D692B-7973-4BF1-B493-E938FE4961F7}"/>
              </a:ext>
            </a:extLst>
          </p:cNvPr>
          <p:cNvPicPr>
            <a:picLocks noChangeAspect="1"/>
          </p:cNvPicPr>
          <p:nvPr/>
        </p:nvPicPr>
        <p:blipFill rotWithShape="1">
          <a:blip r:embed="rId2">
            <a:extLst>
              <a:ext uri="{28A0092B-C50C-407E-A947-70E740481C1C}">
                <a14:useLocalDpi xmlns:a14="http://schemas.microsoft.com/office/drawing/2010/main" val="0"/>
              </a:ext>
            </a:extLst>
          </a:blip>
          <a:srcRect t="15307" b="17758"/>
          <a:stretch/>
        </p:blipFill>
        <p:spPr>
          <a:xfrm>
            <a:off x="1488922" y="1790700"/>
            <a:ext cx="9916886" cy="3733800"/>
          </a:xfrm>
          <a:prstGeom prst="rect">
            <a:avLst/>
          </a:prstGeom>
        </p:spPr>
      </p:pic>
      <p:sp>
        <p:nvSpPr>
          <p:cNvPr id="4" name="TextBox 3">
            <a:extLst>
              <a:ext uri="{FF2B5EF4-FFF2-40B4-BE49-F238E27FC236}">
                <a16:creationId xmlns:a16="http://schemas.microsoft.com/office/drawing/2014/main" id="{8360491A-FC5E-42A1-B360-21DACCC47581}"/>
              </a:ext>
            </a:extLst>
          </p:cNvPr>
          <p:cNvSpPr txBox="1"/>
          <p:nvPr/>
        </p:nvSpPr>
        <p:spPr>
          <a:xfrm>
            <a:off x="360473" y="1390590"/>
            <a:ext cx="10342605" cy="400110"/>
          </a:xfrm>
          <a:prstGeom prst="rect">
            <a:avLst/>
          </a:prstGeom>
          <a:noFill/>
          <a:effectLst>
            <a:innerShdw blurRad="63500" dist="50800" dir="5400000">
              <a:prstClr val="black">
                <a:alpha val="50000"/>
              </a:prstClr>
            </a:innerShdw>
          </a:effectLst>
        </p:spPr>
        <p:txBody>
          <a:bodyPr wrap="square" rtlCol="0">
            <a:spAutoFit/>
          </a:bodyPr>
          <a:lstStyle/>
          <a:p>
            <a:r>
              <a:rPr lang="en-US" sz="2000" b="1" dirty="0">
                <a:ln w="0"/>
                <a:latin typeface="Times New Roman" panose="02020603050405020304" pitchFamily="18" charset="0"/>
                <a:cs typeface="Times New Roman" panose="02020603050405020304" pitchFamily="18" charset="0"/>
              </a:rPr>
              <a:t>SYSTEM ARCHITECTURE OF REACT NATIVE:</a:t>
            </a:r>
            <a:endParaRPr lang="en-IN" sz="2000" b="1"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20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BB103-93C9-4CF0-B67C-329167FD7B66}"/>
              </a:ext>
            </a:extLst>
          </p:cNvPr>
          <p:cNvSpPr txBox="1"/>
          <p:nvPr/>
        </p:nvSpPr>
        <p:spPr>
          <a:xfrm>
            <a:off x="1429578" y="284628"/>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DETAILED DESIGN</a:t>
            </a: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22F248-AFBC-45CF-AAD8-853BBE8C82E1}"/>
              </a:ext>
            </a:extLst>
          </p:cNvPr>
          <p:cNvPicPr>
            <a:picLocks noChangeAspect="1"/>
          </p:cNvPicPr>
          <p:nvPr/>
        </p:nvPicPr>
        <p:blipFill rotWithShape="1">
          <a:blip r:embed="rId2">
            <a:extLst>
              <a:ext uri="{28A0092B-C50C-407E-A947-70E740481C1C}">
                <a14:useLocalDpi xmlns:a14="http://schemas.microsoft.com/office/drawing/2010/main" val="0"/>
              </a:ext>
            </a:extLst>
          </a:blip>
          <a:srcRect t="5251"/>
          <a:stretch/>
        </p:blipFill>
        <p:spPr>
          <a:xfrm>
            <a:off x="2578099" y="1823076"/>
            <a:ext cx="7641666" cy="4876984"/>
          </a:xfrm>
          <a:prstGeom prst="rect">
            <a:avLst/>
          </a:prstGeom>
        </p:spPr>
      </p:pic>
      <p:sp>
        <p:nvSpPr>
          <p:cNvPr id="4" name="TextBox 3">
            <a:extLst>
              <a:ext uri="{FF2B5EF4-FFF2-40B4-BE49-F238E27FC236}">
                <a16:creationId xmlns:a16="http://schemas.microsoft.com/office/drawing/2014/main" id="{47FAD713-C483-4E84-B86D-CCE884E4E79F}"/>
              </a:ext>
            </a:extLst>
          </p:cNvPr>
          <p:cNvSpPr txBox="1"/>
          <p:nvPr/>
        </p:nvSpPr>
        <p:spPr>
          <a:xfrm>
            <a:off x="419817" y="1146184"/>
            <a:ext cx="10342605" cy="400110"/>
          </a:xfrm>
          <a:prstGeom prst="rect">
            <a:avLst/>
          </a:prstGeom>
          <a:noFill/>
          <a:effectLst>
            <a:innerShdw blurRad="63500" dist="50800" dir="5400000">
              <a:prstClr val="black">
                <a:alpha val="50000"/>
              </a:prstClr>
            </a:innerShdw>
          </a:effectLst>
        </p:spPr>
        <p:txBody>
          <a:bodyPr wrap="square" rtlCol="0">
            <a:spAutoFit/>
          </a:bodyPr>
          <a:lstStyle/>
          <a:p>
            <a:r>
              <a:rPr lang="en-US" sz="2000" b="1" dirty="0">
                <a:ln w="0"/>
                <a:latin typeface="Times New Roman" panose="02020603050405020304" pitchFamily="18" charset="0"/>
                <a:cs typeface="Times New Roman" panose="02020603050405020304" pitchFamily="18" charset="0"/>
              </a:rPr>
              <a:t>SEQUENCE DIAGRAM:</a:t>
            </a:r>
            <a:endParaRPr lang="en-IN" sz="2000" b="1"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66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259AD-DCF8-4026-BC1B-31F8D629EF12}"/>
              </a:ext>
            </a:extLst>
          </p:cNvPr>
          <p:cNvSpPr txBox="1"/>
          <p:nvPr/>
        </p:nvSpPr>
        <p:spPr>
          <a:xfrm>
            <a:off x="719018" y="1649820"/>
            <a:ext cx="99257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Level-0:</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F17DE9-76C4-47C8-B05C-CE75E8B8D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513" y="3020896"/>
            <a:ext cx="7784460" cy="2072712"/>
          </a:xfrm>
          <a:prstGeom prst="rect">
            <a:avLst/>
          </a:prstGeom>
        </p:spPr>
      </p:pic>
      <p:sp>
        <p:nvSpPr>
          <p:cNvPr id="9" name="TextBox 8">
            <a:extLst>
              <a:ext uri="{FF2B5EF4-FFF2-40B4-BE49-F238E27FC236}">
                <a16:creationId xmlns:a16="http://schemas.microsoft.com/office/drawing/2014/main" id="{50E84681-246C-4B3A-A832-3A2C838473BD}"/>
              </a:ext>
            </a:extLst>
          </p:cNvPr>
          <p:cNvSpPr txBox="1"/>
          <p:nvPr/>
        </p:nvSpPr>
        <p:spPr>
          <a:xfrm>
            <a:off x="719018" y="1133540"/>
            <a:ext cx="10342605" cy="400110"/>
          </a:xfrm>
          <a:prstGeom prst="rect">
            <a:avLst/>
          </a:prstGeom>
          <a:noFill/>
          <a:effectLst>
            <a:innerShdw blurRad="63500" dist="50800" dir="5400000">
              <a:prstClr val="black">
                <a:alpha val="50000"/>
              </a:prstClr>
            </a:innerShdw>
          </a:effectLst>
        </p:spPr>
        <p:txBody>
          <a:bodyPr wrap="square" rtlCol="0">
            <a:spAutoFit/>
          </a:bodyPr>
          <a:lstStyle/>
          <a:p>
            <a:r>
              <a:rPr lang="en-US" sz="2000" b="1" dirty="0">
                <a:ln w="0"/>
                <a:latin typeface="Times New Roman" panose="02020603050405020304" pitchFamily="18" charset="0"/>
                <a:cs typeface="Times New Roman" panose="02020603050405020304" pitchFamily="18" charset="0"/>
              </a:rPr>
              <a:t>DATA FLOW DIAGRAM:</a:t>
            </a:r>
            <a:endParaRPr lang="en-IN" sz="2000" b="1"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57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E5FC55-B6D4-4CB6-BDEA-69AF53903148}"/>
              </a:ext>
            </a:extLst>
          </p:cNvPr>
          <p:cNvSpPr txBox="1"/>
          <p:nvPr/>
        </p:nvSpPr>
        <p:spPr>
          <a:xfrm>
            <a:off x="675736" y="1694784"/>
            <a:ext cx="99257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Level-1:</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125D5B0-46D4-4C7C-9D98-17B5710E2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21" y="2994070"/>
            <a:ext cx="8120242" cy="2013274"/>
          </a:xfrm>
          <a:prstGeom prst="rect">
            <a:avLst/>
          </a:prstGeom>
        </p:spPr>
      </p:pic>
    </p:spTree>
    <p:extLst>
      <p:ext uri="{BB962C8B-B14F-4D97-AF65-F5344CB8AC3E}">
        <p14:creationId xmlns:p14="http://schemas.microsoft.com/office/powerpoint/2010/main" val="55839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9F398-30F4-403B-9E45-00F847609C2A}"/>
              </a:ext>
            </a:extLst>
          </p:cNvPr>
          <p:cNvSpPr txBox="1"/>
          <p:nvPr/>
        </p:nvSpPr>
        <p:spPr>
          <a:xfrm>
            <a:off x="688203" y="1697954"/>
            <a:ext cx="99257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Level-2:</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4C4F5F-F9B1-4DCB-94A1-029AE490F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657" y="3317179"/>
            <a:ext cx="8360784" cy="1425425"/>
          </a:xfrm>
          <a:prstGeom prst="rect">
            <a:avLst/>
          </a:prstGeom>
        </p:spPr>
      </p:pic>
    </p:spTree>
    <p:extLst>
      <p:ext uri="{BB962C8B-B14F-4D97-AF65-F5344CB8AC3E}">
        <p14:creationId xmlns:p14="http://schemas.microsoft.com/office/powerpoint/2010/main" val="3642009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1E7FE-DF29-4C92-9F27-6524ED266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50" y="770478"/>
            <a:ext cx="6896100" cy="6092517"/>
          </a:xfrm>
          <a:prstGeom prst="rect">
            <a:avLst/>
          </a:prstGeom>
        </p:spPr>
      </p:pic>
      <p:sp>
        <p:nvSpPr>
          <p:cNvPr id="4" name="TextBox 3">
            <a:extLst>
              <a:ext uri="{FF2B5EF4-FFF2-40B4-BE49-F238E27FC236}">
                <a16:creationId xmlns:a16="http://schemas.microsoft.com/office/drawing/2014/main" id="{17898E0F-CAEA-48E0-B69B-3A2028ACD10D}"/>
              </a:ext>
            </a:extLst>
          </p:cNvPr>
          <p:cNvSpPr txBox="1"/>
          <p:nvPr/>
        </p:nvSpPr>
        <p:spPr>
          <a:xfrm>
            <a:off x="1025382" y="869089"/>
            <a:ext cx="10446035" cy="400110"/>
          </a:xfrm>
          <a:prstGeom prst="rect">
            <a:avLst/>
          </a:prstGeom>
          <a:noFill/>
          <a:effectLst>
            <a:innerShdw blurRad="63500" dist="50800" dir="5400000">
              <a:prstClr val="black">
                <a:alpha val="50000"/>
              </a:prstClr>
            </a:innerShdw>
          </a:effectLst>
        </p:spPr>
        <p:txBody>
          <a:bodyPr wrap="square" rtlCol="0">
            <a:spAutoFit/>
          </a:bodyPr>
          <a:lstStyle/>
          <a:p>
            <a:r>
              <a:rPr lang="en-US" sz="2000" b="1" dirty="0">
                <a:ln w="0"/>
                <a:latin typeface="Times New Roman" panose="02020603050405020304" pitchFamily="18" charset="0"/>
                <a:cs typeface="Times New Roman" panose="02020603050405020304" pitchFamily="18" charset="0"/>
              </a:rPr>
              <a:t>ACTIVITY DIAGRAM: </a:t>
            </a:r>
            <a:endParaRPr lang="en-IN" sz="2000" b="1"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15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DAE8D3-5214-4F63-9911-1A7DDA9313F8}"/>
              </a:ext>
            </a:extLst>
          </p:cNvPr>
          <p:cNvSpPr txBox="1"/>
          <p:nvPr/>
        </p:nvSpPr>
        <p:spPr>
          <a:xfrm>
            <a:off x="3927393" y="699247"/>
            <a:ext cx="433721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TABLE OF CONTENT</a:t>
            </a:r>
            <a:endParaRPr lang="en-IN" sz="3200" b="1" dirty="0">
              <a:latin typeface="Times New Roman" panose="02020603050405020304" pitchFamily="18" charset="0"/>
              <a:cs typeface="Times New Roman" panose="02020603050405020304" pitchFamily="18" charset="0"/>
            </a:endParaRPr>
          </a:p>
        </p:txBody>
      </p:sp>
      <p:sp>
        <p:nvSpPr>
          <p:cNvPr id="7" name="TextBox 1">
            <a:extLst>
              <a:ext uri="{FF2B5EF4-FFF2-40B4-BE49-F238E27FC236}">
                <a16:creationId xmlns:a16="http://schemas.microsoft.com/office/drawing/2014/main" id="{5E64CB56-6C31-4254-B6CF-EAA481A4DB02}"/>
              </a:ext>
            </a:extLst>
          </p:cNvPr>
          <p:cNvSpPr txBox="1">
            <a:spLocks noChangeArrowheads="1"/>
          </p:cNvSpPr>
          <p:nvPr/>
        </p:nvSpPr>
        <p:spPr bwMode="auto">
          <a:xfrm>
            <a:off x="1614676" y="1284022"/>
            <a:ext cx="9349160" cy="502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pPr>
            <a:r>
              <a:rPr lang="en-IN" altLang="en-US" sz="2400" b="1" dirty="0">
                <a:solidFill>
                  <a:srgbClr val="002060"/>
                </a:solidFill>
              </a:rPr>
              <a:t>Abstract</a:t>
            </a:r>
          </a:p>
          <a:p>
            <a:pPr eaLnBrk="1" hangingPunct="1">
              <a:lnSpc>
                <a:spcPct val="150000"/>
              </a:lnSpc>
              <a:spcBef>
                <a:spcPct val="0"/>
              </a:spcBef>
            </a:pPr>
            <a:r>
              <a:rPr lang="en-IN" altLang="en-US" sz="2400" b="1" dirty="0">
                <a:solidFill>
                  <a:srgbClr val="002060"/>
                </a:solidFill>
              </a:rPr>
              <a:t>Introduction</a:t>
            </a:r>
          </a:p>
          <a:p>
            <a:pPr eaLnBrk="1" hangingPunct="1">
              <a:lnSpc>
                <a:spcPct val="150000"/>
              </a:lnSpc>
              <a:spcBef>
                <a:spcPct val="0"/>
              </a:spcBef>
            </a:pPr>
            <a:r>
              <a:rPr lang="en-IN" altLang="en-US" sz="2400" b="1" dirty="0">
                <a:solidFill>
                  <a:srgbClr val="002060"/>
                </a:solidFill>
              </a:rPr>
              <a:t>Literature survey</a:t>
            </a:r>
          </a:p>
          <a:p>
            <a:pPr eaLnBrk="1" hangingPunct="1">
              <a:lnSpc>
                <a:spcPct val="150000"/>
              </a:lnSpc>
              <a:spcBef>
                <a:spcPct val="0"/>
              </a:spcBef>
            </a:pPr>
            <a:r>
              <a:rPr lang="en-IN" altLang="en-US" sz="2400" b="1" dirty="0">
                <a:solidFill>
                  <a:srgbClr val="002060"/>
                </a:solidFill>
              </a:rPr>
              <a:t>Existing system</a:t>
            </a:r>
          </a:p>
          <a:p>
            <a:pPr eaLnBrk="1" hangingPunct="1">
              <a:lnSpc>
                <a:spcPct val="150000"/>
              </a:lnSpc>
              <a:spcBef>
                <a:spcPct val="0"/>
              </a:spcBef>
            </a:pPr>
            <a:r>
              <a:rPr lang="en-IN" altLang="en-US" sz="2400" b="1" dirty="0">
                <a:solidFill>
                  <a:srgbClr val="002060"/>
                </a:solidFill>
              </a:rPr>
              <a:t>Proposed system</a:t>
            </a:r>
          </a:p>
          <a:p>
            <a:pPr eaLnBrk="1" hangingPunct="1">
              <a:lnSpc>
                <a:spcPct val="150000"/>
              </a:lnSpc>
              <a:spcBef>
                <a:spcPct val="0"/>
              </a:spcBef>
            </a:pPr>
            <a:r>
              <a:rPr lang="en-IN" altLang="en-US" sz="2400" b="1" dirty="0">
                <a:solidFill>
                  <a:srgbClr val="002060"/>
                </a:solidFill>
              </a:rPr>
              <a:t>Problem Definition</a:t>
            </a:r>
          </a:p>
          <a:p>
            <a:pPr eaLnBrk="1" hangingPunct="1">
              <a:lnSpc>
                <a:spcPct val="150000"/>
              </a:lnSpc>
              <a:spcBef>
                <a:spcPct val="0"/>
              </a:spcBef>
            </a:pPr>
            <a:r>
              <a:rPr lang="en-IN" altLang="en-US" sz="2400" b="1" dirty="0">
                <a:solidFill>
                  <a:srgbClr val="002060"/>
                </a:solidFill>
              </a:rPr>
              <a:t>Software and Hardware Requirements</a:t>
            </a:r>
          </a:p>
          <a:p>
            <a:pPr eaLnBrk="1" hangingPunct="1">
              <a:lnSpc>
                <a:spcPct val="150000"/>
              </a:lnSpc>
              <a:spcBef>
                <a:spcPct val="0"/>
              </a:spcBef>
            </a:pPr>
            <a:r>
              <a:rPr lang="en-IN" altLang="en-US" sz="2400" b="1" dirty="0">
                <a:solidFill>
                  <a:srgbClr val="002060"/>
                </a:solidFill>
              </a:rPr>
              <a:t>High Level Design</a:t>
            </a:r>
          </a:p>
          <a:p>
            <a:pPr eaLnBrk="1" hangingPunct="1">
              <a:lnSpc>
                <a:spcPct val="150000"/>
              </a:lnSpc>
              <a:spcBef>
                <a:spcPct val="0"/>
              </a:spcBef>
            </a:pPr>
            <a:r>
              <a:rPr lang="en-IN" altLang="en-US" sz="2400" b="1" dirty="0">
                <a:solidFill>
                  <a:srgbClr val="002060"/>
                </a:solidFill>
              </a:rPr>
              <a:t>Detail Design</a:t>
            </a:r>
          </a:p>
        </p:txBody>
      </p:sp>
    </p:spTree>
    <p:extLst>
      <p:ext uri="{BB962C8B-B14F-4D97-AF65-F5344CB8AC3E}">
        <p14:creationId xmlns:p14="http://schemas.microsoft.com/office/powerpoint/2010/main" val="308233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91E3A6-CBA6-448D-B99A-8CA9673EF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388" y="1600200"/>
            <a:ext cx="7845799" cy="3829050"/>
          </a:xfrm>
          <a:prstGeom prst="rect">
            <a:avLst/>
          </a:prstGeom>
        </p:spPr>
      </p:pic>
      <p:sp>
        <p:nvSpPr>
          <p:cNvPr id="4" name="TextBox 3">
            <a:extLst>
              <a:ext uri="{FF2B5EF4-FFF2-40B4-BE49-F238E27FC236}">
                <a16:creationId xmlns:a16="http://schemas.microsoft.com/office/drawing/2014/main" id="{3F7CFCC6-ABFF-BACD-3B1F-7E13698E50DA}"/>
              </a:ext>
            </a:extLst>
          </p:cNvPr>
          <p:cNvSpPr txBox="1"/>
          <p:nvPr/>
        </p:nvSpPr>
        <p:spPr>
          <a:xfrm>
            <a:off x="1007453" y="842196"/>
            <a:ext cx="10446035" cy="400110"/>
          </a:xfrm>
          <a:prstGeom prst="rect">
            <a:avLst/>
          </a:prstGeom>
          <a:noFill/>
          <a:effectLst>
            <a:innerShdw blurRad="63500" dist="50800" dir="5400000">
              <a:prstClr val="black">
                <a:alpha val="50000"/>
              </a:prstClr>
            </a:innerShdw>
          </a:effectLst>
        </p:spPr>
        <p:txBody>
          <a:bodyPr wrap="square" lIns="91440" tIns="45720" rIns="91440" bIns="45720" rtlCol="0" anchor="t">
            <a:spAutoFit/>
          </a:bodyPr>
          <a:lstStyle/>
          <a:p>
            <a:r>
              <a:rPr lang="en-US" sz="2000" b="1" dirty="0">
                <a:ln w="0"/>
                <a:latin typeface="Times New Roman"/>
                <a:cs typeface="Times New Roman"/>
              </a:rPr>
              <a:t>USE CASE DIAGRAM:</a:t>
            </a:r>
            <a:endParaRPr lang="en-US" sz="2000" b="1"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76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1D45A5-BDAE-4C60-9217-166AAC832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475" y="1374774"/>
            <a:ext cx="8147049" cy="4774926"/>
          </a:xfrm>
          <a:prstGeom prst="rect">
            <a:avLst/>
          </a:prstGeom>
        </p:spPr>
      </p:pic>
      <p:sp>
        <p:nvSpPr>
          <p:cNvPr id="7" name="TextBox 6">
            <a:extLst>
              <a:ext uri="{FF2B5EF4-FFF2-40B4-BE49-F238E27FC236}">
                <a16:creationId xmlns:a16="http://schemas.microsoft.com/office/drawing/2014/main" id="{2F04518D-C334-7D7D-2D21-0872D65CFA19}"/>
              </a:ext>
            </a:extLst>
          </p:cNvPr>
          <p:cNvSpPr txBox="1"/>
          <p:nvPr/>
        </p:nvSpPr>
        <p:spPr>
          <a:xfrm>
            <a:off x="1338737" y="708300"/>
            <a:ext cx="10446035" cy="400110"/>
          </a:xfrm>
          <a:prstGeom prst="rect">
            <a:avLst/>
          </a:prstGeom>
          <a:noFill/>
          <a:effectLst>
            <a:innerShdw blurRad="63500" dist="50800" dir="5400000">
              <a:prstClr val="black">
                <a:alpha val="50000"/>
              </a:prstClr>
            </a:innerShdw>
          </a:effectLst>
        </p:spPr>
        <p:txBody>
          <a:bodyPr wrap="square" lIns="91440" tIns="45720" rIns="91440" bIns="45720" rtlCol="0" anchor="t">
            <a:spAutoFit/>
          </a:bodyPr>
          <a:lstStyle/>
          <a:p>
            <a:r>
              <a:rPr lang="en-US" sz="2000" b="1" dirty="0">
                <a:ln w="0"/>
                <a:latin typeface="Times New Roman"/>
                <a:cs typeface="Times New Roman"/>
              </a:rPr>
              <a:t>CLASS DIAGRAM:</a:t>
            </a:r>
            <a:endParaRPr lang="en-US" sz="2000" b="1"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305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E4D1C-35DD-4729-92FE-AAA020899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863" y="1303180"/>
            <a:ext cx="9385179" cy="5256183"/>
          </a:xfrm>
          <a:prstGeom prst="rect">
            <a:avLst/>
          </a:prstGeom>
        </p:spPr>
      </p:pic>
      <p:sp>
        <p:nvSpPr>
          <p:cNvPr id="7" name="TextBox 6">
            <a:extLst>
              <a:ext uri="{FF2B5EF4-FFF2-40B4-BE49-F238E27FC236}">
                <a16:creationId xmlns:a16="http://schemas.microsoft.com/office/drawing/2014/main" id="{634FF935-CACD-46DC-12B6-5A5E42011BDC}"/>
              </a:ext>
            </a:extLst>
          </p:cNvPr>
          <p:cNvSpPr txBox="1"/>
          <p:nvPr/>
        </p:nvSpPr>
        <p:spPr>
          <a:xfrm>
            <a:off x="1571863" y="670930"/>
            <a:ext cx="10446035" cy="400110"/>
          </a:xfrm>
          <a:prstGeom prst="rect">
            <a:avLst/>
          </a:prstGeom>
          <a:noFill/>
          <a:effectLst>
            <a:innerShdw blurRad="63500" dist="50800" dir="5400000">
              <a:prstClr val="black">
                <a:alpha val="50000"/>
              </a:prstClr>
            </a:innerShdw>
          </a:effectLst>
        </p:spPr>
        <p:txBody>
          <a:bodyPr wrap="square" lIns="91440" tIns="45720" rIns="91440" bIns="45720" rtlCol="0" anchor="t">
            <a:spAutoFit/>
          </a:bodyPr>
          <a:lstStyle/>
          <a:p>
            <a:r>
              <a:rPr lang="en-US" sz="2000" b="1" dirty="0">
                <a:ln w="0"/>
                <a:latin typeface="Times New Roman"/>
                <a:cs typeface="Times New Roman"/>
              </a:rPr>
              <a:t>STATE  DIAGRAM:</a:t>
            </a:r>
            <a:endParaRPr lang="en-US" sz="2000" b="1"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570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C9F009-195F-4073-B76D-09D063AA3024}"/>
              </a:ext>
            </a:extLst>
          </p:cNvPr>
          <p:cNvSpPr txBox="1"/>
          <p:nvPr/>
        </p:nvSpPr>
        <p:spPr>
          <a:xfrm>
            <a:off x="801504" y="1794065"/>
            <a:ext cx="4151495" cy="5232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1. Home screen</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E04A516-4E3A-41F4-B55B-4DF76EE020C5}"/>
              </a:ext>
            </a:extLst>
          </p:cNvPr>
          <p:cNvSpPr txBox="1"/>
          <p:nvPr/>
        </p:nvSpPr>
        <p:spPr>
          <a:xfrm>
            <a:off x="6380922" y="2981133"/>
            <a:ext cx="7327900" cy="2862322"/>
          </a:xfrm>
          <a:prstGeom prst="rect">
            <a:avLst/>
          </a:prstGeom>
          <a:noFill/>
        </p:spPr>
        <p:txBody>
          <a:bodyPr wrap="square">
            <a:spAutoFit/>
          </a:bodyPr>
          <a:lstStyle/>
          <a:p>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HomeScreen</a:t>
            </a:r>
            <a:r>
              <a:rPr lang="en-IN" b="0" dirty="0">
                <a:effectLst/>
                <a:latin typeface="Times New Roman" panose="02020603050405020304" pitchFamily="18" charset="0"/>
                <a:cs typeface="Times New Roman" panose="02020603050405020304" pitchFamily="18" charset="0"/>
              </a:rPr>
              <a:t> = () =&gt; {</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[coins, </a:t>
            </a:r>
            <a:r>
              <a:rPr lang="en-IN" b="0" dirty="0" err="1">
                <a:effectLst/>
                <a:latin typeface="Times New Roman" panose="02020603050405020304" pitchFamily="18" charset="0"/>
                <a:cs typeface="Times New Roman" panose="02020603050405020304" pitchFamily="18" charset="0"/>
              </a:rPr>
              <a:t>setCoins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useState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[loading, </a:t>
            </a:r>
            <a:r>
              <a:rPr lang="en-IN" b="0" dirty="0" err="1">
                <a:effectLst/>
                <a:latin typeface="Times New Roman" panose="02020603050405020304" pitchFamily="18" charset="0"/>
                <a:cs typeface="Times New Roman" panose="02020603050405020304" pitchFamily="18" charset="0"/>
              </a:rPr>
              <a:t>setLoading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useState</a:t>
            </a:r>
            <a:r>
              <a:rPr lang="en-IN" b="0" dirty="0">
                <a:effectLst/>
                <a:latin typeface="Times New Roman" panose="02020603050405020304" pitchFamily="18" charset="0"/>
                <a:cs typeface="Times New Roman" panose="02020603050405020304" pitchFamily="18" charset="0"/>
              </a:rPr>
              <a:t>(false);</a:t>
            </a:r>
          </a:p>
          <a:p>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fetchCoins</a:t>
            </a:r>
            <a:r>
              <a:rPr lang="en-IN" b="0" dirty="0">
                <a:effectLst/>
                <a:latin typeface="Times New Roman" panose="02020603050405020304" pitchFamily="18" charset="0"/>
                <a:cs typeface="Times New Roman" panose="02020603050405020304" pitchFamily="18" charset="0"/>
              </a:rPr>
              <a:t> = async (</a:t>
            </a:r>
            <a:r>
              <a:rPr lang="en-IN" b="0" dirty="0" err="1">
                <a:effectLst/>
                <a:latin typeface="Times New Roman" panose="02020603050405020304" pitchFamily="18" charset="0"/>
                <a:cs typeface="Times New Roman" panose="02020603050405020304" pitchFamily="18" charset="0"/>
              </a:rPr>
              <a:t>pageNumber</a:t>
            </a:r>
            <a:r>
              <a:rPr lang="en-IN" b="0" dirty="0">
                <a:effectLst/>
                <a:latin typeface="Times New Roman" panose="02020603050405020304" pitchFamily="18" charset="0"/>
                <a:cs typeface="Times New Roman" panose="02020603050405020304" pitchFamily="18" charset="0"/>
              </a:rPr>
              <a:t>) =&gt; {</a:t>
            </a:r>
          </a:p>
          <a:p>
            <a:r>
              <a:rPr lang="en-IN" b="0" dirty="0">
                <a:effectLst/>
                <a:latin typeface="Times New Roman" panose="02020603050405020304" pitchFamily="18" charset="0"/>
                <a:cs typeface="Times New Roman" panose="02020603050405020304" pitchFamily="18" charset="0"/>
              </a:rPr>
              <a:t>    if (loading) {</a:t>
            </a:r>
          </a:p>
          <a:p>
            <a:r>
              <a:rPr lang="en-IN" b="0" dirty="0">
                <a:effectLst/>
                <a:latin typeface="Times New Roman" panose="02020603050405020304" pitchFamily="18" charset="0"/>
                <a:cs typeface="Times New Roman" panose="02020603050405020304" pitchFamily="18" charset="0"/>
              </a:rPr>
              <a:t>      return;</a:t>
            </a:r>
          </a:p>
          <a:p>
            <a:r>
              <a:rPr lang="en-IN" b="0" dirty="0">
                <a:effectLst/>
                <a:latin typeface="Times New Roman" panose="02020603050405020304" pitchFamily="18" charset="0"/>
                <a:cs typeface="Times New Roman" panose="02020603050405020304" pitchFamily="18" charset="0"/>
              </a:rPr>
              <a:t>    }</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0EF282FA-CC29-4F60-9B8A-340C28284142}"/>
              </a:ext>
            </a:extLst>
          </p:cNvPr>
          <p:cNvSpPr txBox="1"/>
          <p:nvPr/>
        </p:nvSpPr>
        <p:spPr>
          <a:xfrm>
            <a:off x="1429578" y="341565"/>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17B4C18-706B-4454-9629-51EB85FB74D7}"/>
              </a:ext>
            </a:extLst>
          </p:cNvPr>
          <p:cNvSpPr txBox="1"/>
          <p:nvPr/>
        </p:nvSpPr>
        <p:spPr>
          <a:xfrm>
            <a:off x="801504" y="2704134"/>
            <a:ext cx="7327899"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pseudo code we can see that the home screen</a:t>
            </a:r>
          </a:p>
          <a:p>
            <a:r>
              <a:rPr lang="en-US" dirty="0">
                <a:latin typeface="Times New Roman" panose="02020603050405020304" pitchFamily="18" charset="0"/>
                <a:cs typeface="Times New Roman" panose="02020603050405020304" pitchFamily="18" charset="0"/>
              </a:rPr>
              <a:t>is the starting interface for the Application.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coins are show</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coins are Fetched</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Using the fetch method the coin data are fetched from the coin gecko 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705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C5B876-2C04-497E-81A7-3990735B4102}"/>
              </a:ext>
            </a:extLst>
          </p:cNvPr>
          <p:cNvSpPr txBox="1"/>
          <p:nvPr/>
        </p:nvSpPr>
        <p:spPr>
          <a:xfrm>
            <a:off x="875486" y="1216603"/>
            <a:ext cx="29289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2.Portfolio Screen</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F8FD45-8158-4B1A-B854-3C7E53D9F908}"/>
              </a:ext>
            </a:extLst>
          </p:cNvPr>
          <p:cNvSpPr txBox="1"/>
          <p:nvPr/>
        </p:nvSpPr>
        <p:spPr>
          <a:xfrm>
            <a:off x="6491812" y="2669156"/>
            <a:ext cx="4267200" cy="3970318"/>
          </a:xfrm>
          <a:prstGeom prst="rect">
            <a:avLst/>
          </a:prstGeom>
          <a:noFill/>
        </p:spPr>
        <p:txBody>
          <a:bodyPr wrap="square">
            <a:spAutoFit/>
          </a:bodyPr>
          <a:lstStyle/>
          <a:p>
            <a:br>
              <a:rPr lang="en-IN" b="0" dirty="0">
                <a:effectLst/>
                <a:latin typeface="Times New Roman" panose="02020603050405020304" pitchFamily="18" charset="0"/>
                <a:cs typeface="Times New Roman" panose="02020603050405020304" pitchFamily="18" charset="0"/>
              </a:rPr>
            </a:b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PortfolioScreen</a:t>
            </a:r>
            <a:r>
              <a:rPr lang="en-IN" b="0" dirty="0">
                <a:effectLst/>
                <a:latin typeface="Times New Roman" panose="02020603050405020304" pitchFamily="18" charset="0"/>
                <a:cs typeface="Times New Roman" panose="02020603050405020304" pitchFamily="18" charset="0"/>
              </a:rPr>
              <a:t> = () =&gt; {</a:t>
            </a:r>
          </a:p>
          <a:p>
            <a:r>
              <a:rPr lang="en-IN" b="0" dirty="0">
                <a:effectLst/>
                <a:latin typeface="Times New Roman" panose="02020603050405020304" pitchFamily="18" charset="0"/>
                <a:cs typeface="Times New Roman" panose="02020603050405020304" pitchFamily="18" charset="0"/>
              </a:rPr>
              <a:t>  return (</a:t>
            </a:r>
          </a:p>
          <a:p>
            <a:r>
              <a:rPr lang="en-IN" b="0" dirty="0">
                <a:effectLst/>
                <a:latin typeface="Times New Roman" panose="02020603050405020304" pitchFamily="18" charset="0"/>
                <a:cs typeface="Times New Roman" panose="02020603050405020304" pitchFamily="18" charset="0"/>
              </a:rPr>
              <a:t>    &lt;View style={{ flex: 1 }}&gt;</a:t>
            </a:r>
          </a:p>
          <a:p>
            <a:r>
              <a:rPr lang="en-IN" b="0" dirty="0">
                <a:effectLst/>
                <a:latin typeface="Times New Roman" panose="02020603050405020304" pitchFamily="18" charset="0"/>
                <a:cs typeface="Times New Roman" panose="02020603050405020304" pitchFamily="18" charset="0"/>
              </a:rPr>
              <a:t>      &lt;Suspense</a:t>
            </a:r>
          </a:p>
          <a:p>
            <a:r>
              <a:rPr lang="en-IN" b="0" dirty="0">
                <a:effectLst/>
                <a:latin typeface="Times New Roman" panose="02020603050405020304" pitchFamily="18" charset="0"/>
                <a:cs typeface="Times New Roman" panose="02020603050405020304" pitchFamily="18" charset="0"/>
              </a:rPr>
              <a:t>        fallback={&lt;Text style={{ </a:t>
            </a:r>
            <a:r>
              <a:rPr lang="en-IN" b="0" dirty="0" err="1">
                <a:effectLst/>
                <a:latin typeface="Times New Roman" panose="02020603050405020304" pitchFamily="18" charset="0"/>
                <a:cs typeface="Times New Roman" panose="02020603050405020304" pitchFamily="18" charset="0"/>
              </a:rPr>
              <a:t>color</a:t>
            </a:r>
            <a:r>
              <a:rPr lang="en-IN" b="0" dirty="0">
                <a:effectLst/>
                <a:latin typeface="Times New Roman" panose="02020603050405020304" pitchFamily="18" charset="0"/>
                <a:cs typeface="Times New Roman" panose="02020603050405020304" pitchFamily="18" charset="0"/>
              </a:rPr>
              <a:t>: "</a:t>
            </a:r>
          </a:p>
          <a:p>
            <a:r>
              <a:rPr lang="en-IN" b="0" dirty="0">
                <a:effectLst/>
                <a:latin typeface="Times New Roman" panose="02020603050405020304" pitchFamily="18" charset="0"/>
                <a:cs typeface="Times New Roman" panose="02020603050405020304" pitchFamily="18" charset="0"/>
              </a:rPr>
              <a:t>      &gt;</a:t>
            </a:r>
          </a:p>
          <a:p>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PortfolioAssetsList</a:t>
            </a:r>
            <a:r>
              <a:rPr lang="en-IN" b="0" dirty="0">
                <a:effectLst/>
                <a:latin typeface="Times New Roman" panose="02020603050405020304" pitchFamily="18" charset="0"/>
                <a:cs typeface="Times New Roman" panose="02020603050405020304" pitchFamily="18" charset="0"/>
              </a:rPr>
              <a:t> /&gt;</a:t>
            </a:r>
          </a:p>
          <a:p>
            <a:r>
              <a:rPr lang="en-IN" b="0" dirty="0">
                <a:effectLst/>
                <a:latin typeface="Times New Roman" panose="02020603050405020304" pitchFamily="18" charset="0"/>
                <a:cs typeface="Times New Roman" panose="02020603050405020304" pitchFamily="18" charset="0"/>
              </a:rPr>
              <a:t>      &lt;/Suspense&gt;</a:t>
            </a:r>
          </a:p>
          <a:p>
            <a:r>
              <a:rPr lang="en-IN" b="0" dirty="0">
                <a:effectLst/>
                <a:latin typeface="Times New Roman" panose="02020603050405020304" pitchFamily="18" charset="0"/>
                <a:cs typeface="Times New Roman" panose="02020603050405020304" pitchFamily="18" charset="0"/>
              </a:rPr>
              <a:t>    &lt;/View&gt;</a:t>
            </a:r>
          </a:p>
          <a:p>
            <a:r>
              <a:rPr lang="en-IN" b="0" dirty="0">
                <a:effectLst/>
                <a:latin typeface="Times New Roman" panose="02020603050405020304" pitchFamily="18" charset="0"/>
                <a:cs typeface="Times New Roman" panose="02020603050405020304" pitchFamily="18" charset="0"/>
              </a:rPr>
              <a:t>  );</a:t>
            </a:r>
          </a:p>
          <a:p>
            <a:r>
              <a:rPr lang="en-IN" b="0" dirty="0">
                <a:effectLst/>
                <a:latin typeface="Times New Roman" panose="02020603050405020304" pitchFamily="18" charset="0"/>
                <a:cs typeface="Times New Roman" panose="02020603050405020304" pitchFamily="18" charset="0"/>
              </a:rPr>
              <a:t>};</a:t>
            </a:r>
          </a:p>
          <a:p>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export default </a:t>
            </a:r>
            <a:r>
              <a:rPr lang="en-IN" b="0" dirty="0" err="1">
                <a:effectLst/>
                <a:latin typeface="Times New Roman" panose="02020603050405020304" pitchFamily="18" charset="0"/>
                <a:cs typeface="Times New Roman" panose="02020603050405020304" pitchFamily="18" charset="0"/>
              </a:rPr>
              <a:t>PortfolioScreen</a:t>
            </a:r>
            <a:r>
              <a:rPr lang="en-IN" b="0" dirty="0">
                <a:effectLst/>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4BDBD9C6-280E-47B5-B93A-AE6D6F1D15B9}"/>
              </a:ext>
            </a:extLst>
          </p:cNvPr>
          <p:cNvSpPr txBox="1"/>
          <p:nvPr/>
        </p:nvSpPr>
        <p:spPr>
          <a:xfrm>
            <a:off x="875486" y="2520139"/>
            <a:ext cx="5616326"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portfolio screen we have the assets list of coins that Are in the server .It can choice variety of coins.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Each of the coins assets in portfolio </a:t>
            </a:r>
          </a:p>
          <a:p>
            <a:r>
              <a:rPr lang="en-US" dirty="0">
                <a:latin typeface="Times New Roman" panose="02020603050405020304" pitchFamily="18" charset="0"/>
                <a:cs typeface="Times New Roman" panose="02020603050405020304" pitchFamily="18" charset="0"/>
              </a:rPr>
              <a:t>     can be added/deleted from its list.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Assets have style format that shows the </a:t>
            </a:r>
          </a:p>
          <a:p>
            <a:r>
              <a:rPr lang="en-US" dirty="0">
                <a:latin typeface="Times New Roman" panose="02020603050405020304" pitchFamily="18" charset="0"/>
                <a:cs typeface="Times New Roman" panose="02020603050405020304" pitchFamily="18" charset="0"/>
              </a:rPr>
              <a:t>      Assets value in a text color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978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3832D2-FB4A-4ABF-A950-6DFD5F8BC1D5}"/>
              </a:ext>
            </a:extLst>
          </p:cNvPr>
          <p:cNvSpPr txBox="1"/>
          <p:nvPr/>
        </p:nvSpPr>
        <p:spPr>
          <a:xfrm>
            <a:off x="668210" y="1395757"/>
            <a:ext cx="302935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3.Watchlist Screen</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A6F2DD-6FE0-4D86-AA5A-BE02F4A19E1B}"/>
              </a:ext>
            </a:extLst>
          </p:cNvPr>
          <p:cNvSpPr txBox="1"/>
          <p:nvPr/>
        </p:nvSpPr>
        <p:spPr>
          <a:xfrm>
            <a:off x="1604286" y="3169308"/>
            <a:ext cx="8242300" cy="2031325"/>
          </a:xfrm>
          <a:prstGeom prst="rect">
            <a:avLst/>
          </a:prstGeom>
          <a:noFill/>
        </p:spPr>
        <p:txBody>
          <a:bodyPr wrap="square">
            <a:spAutoFit/>
          </a:bodyPr>
          <a:lstStyle/>
          <a:p>
            <a:br>
              <a:rPr lang="en-IN" b="0" dirty="0">
                <a:effectLst/>
                <a:latin typeface="Times New Roman" panose="02020603050405020304" pitchFamily="18" charset="0"/>
                <a:cs typeface="Times New Roman" panose="02020603050405020304" pitchFamily="18" charset="0"/>
              </a:rPr>
            </a:b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WatchlistScreen</a:t>
            </a:r>
            <a:r>
              <a:rPr lang="en-IN" b="0" dirty="0">
                <a:effectLst/>
                <a:latin typeface="Times New Roman" panose="02020603050405020304" pitchFamily="18" charset="0"/>
                <a:cs typeface="Times New Roman" panose="02020603050405020304" pitchFamily="18" charset="0"/>
              </a:rPr>
              <a:t> = () =&gt; {</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watchlistCoinIds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useWatchlist</a:t>
            </a:r>
            <a:r>
              <a:rPr lang="en-IN" b="0" dirty="0">
                <a:effectLst/>
                <a:latin typeface="Times New Roman" panose="02020603050405020304" pitchFamily="18" charset="0"/>
                <a:cs typeface="Times New Roman" panose="02020603050405020304" pitchFamily="18" charset="0"/>
              </a:rPr>
              <a:t>();</a:t>
            </a:r>
          </a:p>
          <a:p>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[coins, </a:t>
            </a:r>
            <a:r>
              <a:rPr lang="en-IN" b="0" dirty="0" err="1">
                <a:effectLst/>
                <a:latin typeface="Times New Roman" panose="02020603050405020304" pitchFamily="18" charset="0"/>
                <a:cs typeface="Times New Roman" panose="02020603050405020304" pitchFamily="18" charset="0"/>
              </a:rPr>
              <a:t>setCoins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useState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const</a:t>
            </a:r>
            <a:r>
              <a:rPr lang="en-IN" b="0" dirty="0">
                <a:effectLst/>
                <a:latin typeface="Times New Roman" panose="02020603050405020304" pitchFamily="18" charset="0"/>
                <a:cs typeface="Times New Roman" panose="02020603050405020304" pitchFamily="18" charset="0"/>
              </a:rPr>
              <a:t> [loading, </a:t>
            </a:r>
            <a:r>
              <a:rPr lang="en-IN" b="0" dirty="0" err="1">
                <a:effectLst/>
                <a:latin typeface="Times New Roman" panose="02020603050405020304" pitchFamily="18" charset="0"/>
                <a:cs typeface="Times New Roman" panose="02020603050405020304" pitchFamily="18" charset="0"/>
              </a:rPr>
              <a:t>setLoading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useState</a:t>
            </a:r>
            <a:r>
              <a:rPr lang="en-IN" b="0" dirty="0">
                <a:effectLst/>
                <a:latin typeface="Times New Roman" panose="02020603050405020304" pitchFamily="18" charset="0"/>
                <a:cs typeface="Times New Roman" panose="02020603050405020304" pitchFamily="18" charset="0"/>
              </a:rPr>
              <a:t>(false);</a:t>
            </a:r>
          </a:p>
          <a:p>
            <a:r>
              <a:rPr lang="en-IN" b="0" dirty="0">
                <a:effectLst/>
                <a:latin typeface="Times New Roman" panose="02020603050405020304" pitchFamily="18" charset="0"/>
                <a:cs typeface="Times New Roman" panose="02020603050405020304" pitchFamily="18" charset="0"/>
              </a:rPr>
              <a:t>      return;</a:t>
            </a:r>
          </a:p>
        </p:txBody>
      </p:sp>
      <p:sp>
        <p:nvSpPr>
          <p:cNvPr id="8" name="TextBox 7">
            <a:extLst>
              <a:ext uri="{FF2B5EF4-FFF2-40B4-BE49-F238E27FC236}">
                <a16:creationId xmlns:a16="http://schemas.microsoft.com/office/drawing/2014/main" id="{97DC648A-8771-454F-AD11-B15A499A4B51}"/>
              </a:ext>
            </a:extLst>
          </p:cNvPr>
          <p:cNvSpPr txBox="1"/>
          <p:nvPr/>
        </p:nvSpPr>
        <p:spPr>
          <a:xfrm>
            <a:off x="668210" y="2627640"/>
            <a:ext cx="11232653" cy="59093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screen the coins that are added or stared in the Home screen can be shown in watchlist section.</a:t>
            </a:r>
          </a:p>
          <a:p>
            <a:r>
              <a:rPr lang="en-US" dirty="0">
                <a:latin typeface="Times New Roman" panose="02020603050405020304" pitchFamily="18" charset="0"/>
                <a:cs typeface="Times New Roman" panose="02020603050405020304" pitchFamily="18" charset="0"/>
              </a:rPr>
              <a:t>These watchlist coins be removed too.</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Coins that are selected by the user are shown in watchlist section.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526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88BF2A-70EB-4C0C-972B-423D6D3F623C}"/>
              </a:ext>
            </a:extLst>
          </p:cNvPr>
          <p:cNvSpPr txBox="1"/>
          <p:nvPr/>
        </p:nvSpPr>
        <p:spPr>
          <a:xfrm>
            <a:off x="947620" y="819014"/>
            <a:ext cx="2797561" cy="800219"/>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4.Navigation Bar</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2D2AE81-3095-4445-8B69-E31FA3DB9B23}"/>
              </a:ext>
            </a:extLst>
          </p:cNvPr>
          <p:cNvSpPr txBox="1"/>
          <p:nvPr/>
        </p:nvSpPr>
        <p:spPr>
          <a:xfrm>
            <a:off x="5828204" y="2459971"/>
            <a:ext cx="5416176" cy="4247317"/>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Tab.Screen</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name="Home"</a:t>
            </a:r>
          </a:p>
          <a:p>
            <a:r>
              <a:rPr lang="en-IN" b="0" dirty="0">
                <a:effectLst/>
                <a:latin typeface="Times New Roman" panose="02020603050405020304" pitchFamily="18" charset="0"/>
                <a:cs typeface="Times New Roman" panose="02020603050405020304" pitchFamily="18" charset="0"/>
              </a:rPr>
              <a:t>        component={</a:t>
            </a:r>
            <a:r>
              <a:rPr lang="en-IN" b="0" dirty="0" err="1">
                <a:effectLst/>
                <a:latin typeface="Times New Roman" panose="02020603050405020304" pitchFamily="18" charset="0"/>
                <a:cs typeface="Times New Roman" panose="02020603050405020304" pitchFamily="18" charset="0"/>
              </a:rPr>
              <a:t>HomeScreen</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options={{</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tabBarIcon</a:t>
            </a:r>
            <a:r>
              <a:rPr lang="en-IN" b="0" dirty="0">
                <a:effectLst/>
                <a:latin typeface="Times New Roman" panose="02020603050405020304" pitchFamily="18" charset="0"/>
                <a:cs typeface="Times New Roman" panose="02020603050405020304" pitchFamily="18" charset="0"/>
              </a:rPr>
              <a:t>: ({ focused, </a:t>
            </a:r>
            <a:r>
              <a:rPr lang="en-IN" b="0" dirty="0" err="1">
                <a:effectLst/>
                <a:latin typeface="Times New Roman" panose="02020603050405020304" pitchFamily="18" charset="0"/>
                <a:cs typeface="Times New Roman" panose="02020603050405020304" pitchFamily="18" charset="0"/>
              </a:rPr>
              <a:t>color</a:t>
            </a:r>
            <a:r>
              <a:rPr lang="en-IN" b="0" dirty="0">
                <a:effectLst/>
                <a:latin typeface="Times New Roman" panose="02020603050405020304" pitchFamily="18" charset="0"/>
                <a:cs typeface="Times New Roman" panose="02020603050405020304" pitchFamily="18" charset="0"/>
              </a:rPr>
              <a:t> }) =&gt; (</a:t>
            </a:r>
          </a:p>
          <a:p>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Tab.Screen</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name="Portfolio"</a:t>
            </a:r>
          </a:p>
          <a:p>
            <a:r>
              <a:rPr lang="en-IN" b="0" dirty="0">
                <a:effectLst/>
                <a:latin typeface="Times New Roman" panose="02020603050405020304" pitchFamily="18" charset="0"/>
                <a:cs typeface="Times New Roman" panose="02020603050405020304" pitchFamily="18" charset="0"/>
              </a:rPr>
              <a:t>        component={</a:t>
            </a:r>
            <a:r>
              <a:rPr lang="en-IN" b="0" dirty="0" err="1">
                <a:effectLst/>
                <a:latin typeface="Times New Roman" panose="02020603050405020304" pitchFamily="18" charset="0"/>
                <a:cs typeface="Times New Roman" panose="02020603050405020304" pitchFamily="18" charset="0"/>
              </a:rPr>
              <a:t>PortfolioScreen</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options={{</a:t>
            </a:r>
          </a:p>
          <a:p>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Tab.Screen</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name="Watchlist"</a:t>
            </a:r>
          </a:p>
          <a:p>
            <a:r>
              <a:rPr lang="en-IN" b="0" dirty="0">
                <a:effectLst/>
                <a:latin typeface="Times New Roman" panose="02020603050405020304" pitchFamily="18" charset="0"/>
                <a:cs typeface="Times New Roman" panose="02020603050405020304" pitchFamily="18" charset="0"/>
              </a:rPr>
              <a:t>        component={</a:t>
            </a:r>
            <a:r>
              <a:rPr lang="en-IN" b="0" dirty="0" err="1">
                <a:effectLst/>
                <a:latin typeface="Times New Roman" panose="02020603050405020304" pitchFamily="18" charset="0"/>
                <a:cs typeface="Times New Roman" panose="02020603050405020304" pitchFamily="18" charset="0"/>
              </a:rPr>
              <a:t>WatchlistScreen</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options={{</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tabBarIcon</a:t>
            </a:r>
            <a:r>
              <a:rPr lang="en-IN" b="0" dirty="0">
                <a:effectLst/>
                <a:latin typeface="Times New Roman" panose="02020603050405020304" pitchFamily="18" charset="0"/>
                <a:cs typeface="Times New Roman" panose="02020603050405020304" pitchFamily="18" charset="0"/>
              </a:rPr>
              <a:t>: ({ focused, </a:t>
            </a:r>
            <a:r>
              <a:rPr lang="en-IN" b="0" dirty="0" err="1">
                <a:effectLst/>
                <a:latin typeface="Times New Roman" panose="02020603050405020304" pitchFamily="18" charset="0"/>
                <a:cs typeface="Times New Roman" panose="02020603050405020304" pitchFamily="18" charset="0"/>
              </a:rPr>
              <a:t>color</a:t>
            </a:r>
            <a:r>
              <a:rPr lang="en-IN" b="0" dirty="0">
                <a:effectLst/>
                <a:latin typeface="Times New Roman" panose="02020603050405020304" pitchFamily="18" charset="0"/>
                <a:cs typeface="Times New Roman" panose="02020603050405020304" pitchFamily="18" charset="0"/>
              </a:rPr>
              <a:t> })</a:t>
            </a:r>
          </a:p>
          <a:p>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Tab.Navigator</a:t>
            </a:r>
            <a:r>
              <a:rPr lang="en-IN" b="0" dirty="0">
                <a:effectLst/>
                <a:latin typeface="Times New Roman" panose="02020603050405020304" pitchFamily="18" charset="0"/>
                <a:cs typeface="Times New Roman" panose="02020603050405020304" pitchFamily="18" charset="0"/>
              </a:rPr>
              <a:t>&gt;</a:t>
            </a:r>
          </a:p>
        </p:txBody>
      </p:sp>
      <p:sp>
        <p:nvSpPr>
          <p:cNvPr id="9" name="TextBox 8">
            <a:extLst>
              <a:ext uri="{FF2B5EF4-FFF2-40B4-BE49-F238E27FC236}">
                <a16:creationId xmlns:a16="http://schemas.microsoft.com/office/drawing/2014/main" id="{92259786-3181-43C3-B8E0-DC504F7F224C}"/>
              </a:ext>
            </a:extLst>
          </p:cNvPr>
          <p:cNvSpPr txBox="1"/>
          <p:nvPr/>
        </p:nvSpPr>
        <p:spPr>
          <a:xfrm>
            <a:off x="947620" y="1986739"/>
            <a:ext cx="11232653" cy="67403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are the navigation bar section in which the user can navigate throw each components.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Components (Home screen)</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Components (Portfolio screen)</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Components (Watchlist screen)</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088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320E49-F943-8515-19FB-899CEC836B66}"/>
              </a:ext>
            </a:extLst>
          </p:cNvPr>
          <p:cNvSpPr txBox="1"/>
          <p:nvPr/>
        </p:nvSpPr>
        <p:spPr>
          <a:xfrm>
            <a:off x="4397533" y="328217"/>
            <a:ext cx="7794467" cy="584775"/>
          </a:xfrm>
          <a:prstGeom prst="rect">
            <a:avLst/>
          </a:prstGeom>
          <a:noFill/>
        </p:spPr>
        <p:txBody>
          <a:bodyPr wrap="square" lIns="91440" tIns="45720" rIns="91440" bIns="45720" anchor="t">
            <a:spAutoFit/>
          </a:bodyPr>
          <a:lstStyle/>
          <a:p>
            <a:r>
              <a:rPr lang="en-US" sz="3200" b="1" dirty="0">
                <a:latin typeface="Times New Roman" panose="02020603050405020304" pitchFamily="18" charset="0"/>
                <a:cs typeface="Times New Roman" panose="02020603050405020304" pitchFamily="18" charset="0"/>
              </a:rPr>
              <a:t>TESTING </a:t>
            </a:r>
          </a:p>
        </p:txBody>
      </p:sp>
      <p:sp>
        <p:nvSpPr>
          <p:cNvPr id="14" name="TextBox 13">
            <a:extLst>
              <a:ext uri="{FF2B5EF4-FFF2-40B4-BE49-F238E27FC236}">
                <a16:creationId xmlns:a16="http://schemas.microsoft.com/office/drawing/2014/main" id="{707AA807-CA26-4513-ABD0-DD0820C99836}"/>
              </a:ext>
            </a:extLst>
          </p:cNvPr>
          <p:cNvSpPr txBox="1"/>
          <p:nvPr/>
        </p:nvSpPr>
        <p:spPr>
          <a:xfrm>
            <a:off x="552947" y="1351945"/>
            <a:ext cx="11029453" cy="480131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1.BLACK BOX TESTING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Black-box testing is a method of software testing that examines the functionality of an application without peering into its internal structures or workings. This method of test can be applied virtually to every level of software testing: unit, integration, system and acceptance.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2.WHITE BOX TESTING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White-box testing is a method of software testing that tests internal structures or workings of an application, as opposed to its functionality. In white-box testing an internal perspective of the system, as well as programming skills, are used to design test cases.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3.GREY BOX TESTING</a:t>
            </a:r>
          </a:p>
          <a:p>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Greybox</a:t>
            </a:r>
            <a:r>
              <a:rPr lang="en-US" dirty="0">
                <a:latin typeface="Times New Roman" panose="02020603050405020304" pitchFamily="18" charset="0"/>
                <a:cs typeface="Times New Roman" panose="02020603050405020304" pitchFamily="18" charset="0"/>
              </a:rPr>
              <a:t> testing is a software testing method to test the software application with partial knowledge of the internal working structure. It is a combination of black box and white box testing because it involves access to internal coding to design test cases as white box testing and testing practices are done at functionality level as black box testing.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20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B83EB-1F96-4545-96F9-419303DAD8B1}"/>
              </a:ext>
            </a:extLst>
          </p:cNvPr>
          <p:cNvSpPr txBox="1"/>
          <p:nvPr/>
        </p:nvSpPr>
        <p:spPr>
          <a:xfrm>
            <a:off x="555812" y="1021192"/>
            <a:ext cx="11241741" cy="50783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4.FUNCTIONAL TESTING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Functional testing is a type of testing that seeks to establish whether each application feature works as per the software requirements. Each function is compared to the corresponding requirement to ascertain whether its output is consistent with the end user's expectations.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5.END-TO-END TESTING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End-to-end testing, also known as E2E testing, is a methodology used for ensuring that applications behave as expected and that the flow of data is maintained for all kinds of user tasks and </a:t>
            </a:r>
            <a:r>
              <a:rPr lang="en-US" dirty="0" err="1">
                <a:latin typeface="Times New Roman" panose="02020603050405020304" pitchFamily="18" charset="0"/>
                <a:cs typeface="Times New Roman" panose="02020603050405020304" pitchFamily="18" charset="0"/>
              </a:rPr>
              <a:t>processes.End</a:t>
            </a:r>
            <a:r>
              <a:rPr lang="en-US" dirty="0">
                <a:latin typeface="Times New Roman" panose="02020603050405020304" pitchFamily="18" charset="0"/>
                <a:cs typeface="Times New Roman" panose="02020603050405020304" pitchFamily="18" charset="0"/>
              </a:rPr>
              <a:t>-to-end testing is a technique that tests the entire software product from beginning to end to ensure the application flow behaves as expected.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6.PERFORMANCE TESTING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testing is a testing measure that evaluates the speed, responsiveness and stability of a computer, network, software program or device under a workload. We will do performance testing once the software is stable and moved to the production, and it may be accessed by the multiple users concurrently, due to this reason, some performance issues may occur.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293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6764605F-D12B-410C-B562-53C24D662BC9}"/>
              </a:ext>
            </a:extLst>
          </p:cNvPr>
          <p:cNvGraphicFramePr>
            <a:graphicFrameLocks noGrp="1"/>
          </p:cNvGraphicFramePr>
          <p:nvPr>
            <p:extLst>
              <p:ext uri="{D42A27DB-BD31-4B8C-83A1-F6EECF244321}">
                <p14:modId xmlns:p14="http://schemas.microsoft.com/office/powerpoint/2010/main" val="3063738477"/>
              </p:ext>
            </p:extLst>
          </p:nvPr>
        </p:nvGraphicFramePr>
        <p:xfrm>
          <a:off x="813795" y="1631578"/>
          <a:ext cx="5061158" cy="4518210"/>
        </p:xfrm>
        <a:graphic>
          <a:graphicData uri="http://schemas.openxmlformats.org/drawingml/2006/table">
            <a:tbl>
              <a:tblPr firstRow="1" bandRow="1">
                <a:tableStyleId>{69C7853C-536D-4A76-A0AE-DD22124D55A5}</a:tableStyleId>
              </a:tblPr>
              <a:tblGrid>
                <a:gridCol w="1648168">
                  <a:extLst>
                    <a:ext uri="{9D8B030D-6E8A-4147-A177-3AD203B41FA5}">
                      <a16:colId xmlns:a16="http://schemas.microsoft.com/office/drawing/2014/main" val="20000"/>
                    </a:ext>
                  </a:extLst>
                </a:gridCol>
                <a:gridCol w="3412990">
                  <a:extLst>
                    <a:ext uri="{9D8B030D-6E8A-4147-A177-3AD203B41FA5}">
                      <a16:colId xmlns:a16="http://schemas.microsoft.com/office/drawing/2014/main" val="20001"/>
                    </a:ext>
                  </a:extLst>
                </a:gridCol>
              </a:tblGrid>
              <a:tr h="903642">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Test Name</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Export To Android</a:t>
                      </a:r>
                      <a:endParaRPr lang="en-IN" sz="11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03642">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Test Description</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Used Expo to Export the code to APK</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903642">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Input</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Expo Build Android</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03642">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Output</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Exported it to APK Format</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903642">
                <a:tc>
                  <a:txBody>
                    <a:bodyPr/>
                    <a:lstStyle/>
                    <a:p>
                      <a:pPr algn="just">
                        <a:lnSpc>
                          <a:spcPct val="150000"/>
                        </a:lnSpc>
                        <a:spcAft>
                          <a:spcPts val="800"/>
                        </a:spcAft>
                      </a:pPr>
                      <a:r>
                        <a:rPr lang="en-IN" sz="1400" b="1" dirty="0">
                          <a:solidFill>
                            <a:srgbClr val="002060"/>
                          </a:solidFill>
                          <a:effectLst/>
                          <a:latin typeface="Times New Roman" panose="02020603050405020304" pitchFamily="18" charset="0"/>
                          <a:cs typeface="Times New Roman" panose="02020603050405020304" pitchFamily="18" charset="0"/>
                        </a:rPr>
                        <a:t>Result</a:t>
                      </a:r>
                      <a:endParaRPr lang="en-IN" sz="1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400" dirty="0">
                          <a:solidFill>
                            <a:srgbClr val="002060"/>
                          </a:solidFill>
                          <a:effectLst/>
                          <a:latin typeface="Times New Roman" panose="02020603050405020304" pitchFamily="18" charset="0"/>
                          <a:cs typeface="Times New Roman" panose="02020603050405020304" pitchFamily="18" charset="0"/>
                        </a:rPr>
                        <a:t>Success</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5" name="Picture 4">
            <a:extLst>
              <a:ext uri="{FF2B5EF4-FFF2-40B4-BE49-F238E27FC236}">
                <a16:creationId xmlns:a16="http://schemas.microsoft.com/office/drawing/2014/main" id="{126C8363-0BF3-4A89-8C3D-66D36F5B345D}"/>
              </a:ext>
            </a:extLst>
          </p:cNvPr>
          <p:cNvPicPr>
            <a:picLocks noChangeAspect="1"/>
          </p:cNvPicPr>
          <p:nvPr/>
        </p:nvPicPr>
        <p:blipFill rotWithShape="1">
          <a:blip r:embed="rId2">
            <a:extLst>
              <a:ext uri="{28A0092B-C50C-407E-A947-70E740481C1C}">
                <a14:useLocalDpi xmlns:a14="http://schemas.microsoft.com/office/drawing/2010/main" val="0"/>
              </a:ext>
            </a:extLst>
          </a:blip>
          <a:srcRect l="25294" t="22092" r="12206" b="35294"/>
          <a:stretch/>
        </p:blipFill>
        <p:spPr>
          <a:xfrm>
            <a:off x="6317049" y="3760695"/>
            <a:ext cx="5726689" cy="2196354"/>
          </a:xfrm>
          <a:prstGeom prst="rect">
            <a:avLst/>
          </a:prstGeom>
        </p:spPr>
      </p:pic>
      <p:sp>
        <p:nvSpPr>
          <p:cNvPr id="6" name="TextBox 5">
            <a:extLst>
              <a:ext uri="{FF2B5EF4-FFF2-40B4-BE49-F238E27FC236}">
                <a16:creationId xmlns:a16="http://schemas.microsoft.com/office/drawing/2014/main" id="{E38B3C8F-C472-4233-8924-293F7B8AE5D4}"/>
              </a:ext>
            </a:extLst>
          </p:cNvPr>
          <p:cNvSpPr txBox="1"/>
          <p:nvPr/>
        </p:nvSpPr>
        <p:spPr>
          <a:xfrm>
            <a:off x="813795" y="1095488"/>
            <a:ext cx="322812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Export Testing : ANDROID</a:t>
            </a:r>
            <a:endParaRPr lang="en-IN" sz="2000" b="1" dirty="0">
              <a:latin typeface="Times New Roman" panose="02020603050405020304" pitchFamily="18" charset="0"/>
              <a:cs typeface="Times New Roman" panose="02020603050405020304" pitchFamily="18" charset="0"/>
            </a:endParaRPr>
          </a:p>
        </p:txBody>
      </p:sp>
      <p:pic>
        <p:nvPicPr>
          <p:cNvPr id="7" name="Picture 6" descr="Graphical user interface, text, application, email&#10;&#10;Description automatically generated">
            <a:extLst>
              <a:ext uri="{FF2B5EF4-FFF2-40B4-BE49-F238E27FC236}">
                <a16:creationId xmlns:a16="http://schemas.microsoft.com/office/drawing/2014/main" id="{7A09FAA9-F85F-4474-8AF6-208ED1635EAC}"/>
              </a:ext>
            </a:extLst>
          </p:cNvPr>
          <p:cNvPicPr>
            <a:picLocks noChangeAspect="1"/>
          </p:cNvPicPr>
          <p:nvPr/>
        </p:nvPicPr>
        <p:blipFill rotWithShape="1">
          <a:blip r:embed="rId3">
            <a:extLst>
              <a:ext uri="{28A0092B-C50C-407E-A947-70E740481C1C}">
                <a14:useLocalDpi xmlns:a14="http://schemas.microsoft.com/office/drawing/2010/main" val="0"/>
              </a:ext>
            </a:extLst>
          </a:blip>
          <a:srcRect l="14424" t="34534" r="53564" b="9577"/>
          <a:stretch/>
        </p:blipFill>
        <p:spPr>
          <a:xfrm>
            <a:off x="7539320" y="787471"/>
            <a:ext cx="2949389" cy="2792857"/>
          </a:xfrm>
          <a:prstGeom prst="rect">
            <a:avLst/>
          </a:prstGeom>
        </p:spPr>
      </p:pic>
    </p:spTree>
    <p:extLst>
      <p:ext uri="{BB962C8B-B14F-4D97-AF65-F5344CB8AC3E}">
        <p14:creationId xmlns:p14="http://schemas.microsoft.com/office/powerpoint/2010/main" val="351810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9EDDE98B-32E3-46A9-B82C-7FF460BC7F78}"/>
              </a:ext>
            </a:extLst>
          </p:cNvPr>
          <p:cNvSpPr txBox="1">
            <a:spLocks noChangeArrowheads="1"/>
          </p:cNvSpPr>
          <p:nvPr/>
        </p:nvSpPr>
        <p:spPr bwMode="auto">
          <a:xfrm>
            <a:off x="1901546" y="1707590"/>
            <a:ext cx="9349160" cy="391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pPr>
            <a:r>
              <a:rPr lang="en-IN" altLang="en-US" sz="2400" b="1" dirty="0">
                <a:solidFill>
                  <a:srgbClr val="002060"/>
                </a:solidFill>
              </a:rPr>
              <a:t>Implementation</a:t>
            </a:r>
          </a:p>
          <a:p>
            <a:pPr eaLnBrk="1" hangingPunct="1">
              <a:lnSpc>
                <a:spcPct val="150000"/>
              </a:lnSpc>
              <a:spcBef>
                <a:spcPct val="0"/>
              </a:spcBef>
            </a:pPr>
            <a:r>
              <a:rPr lang="en-IN" altLang="en-US" sz="2400" b="1" dirty="0">
                <a:solidFill>
                  <a:srgbClr val="002060"/>
                </a:solidFill>
              </a:rPr>
              <a:t>Testing</a:t>
            </a:r>
          </a:p>
          <a:p>
            <a:pPr eaLnBrk="1" hangingPunct="1">
              <a:lnSpc>
                <a:spcPct val="150000"/>
              </a:lnSpc>
              <a:spcBef>
                <a:spcPct val="0"/>
              </a:spcBef>
            </a:pPr>
            <a:r>
              <a:rPr lang="en-IN" altLang="en-US" sz="2400" b="1" dirty="0">
                <a:solidFill>
                  <a:srgbClr val="002060"/>
                </a:solidFill>
              </a:rPr>
              <a:t>Snapshots</a:t>
            </a:r>
          </a:p>
          <a:p>
            <a:pPr eaLnBrk="1" hangingPunct="1">
              <a:lnSpc>
                <a:spcPct val="150000"/>
              </a:lnSpc>
              <a:spcBef>
                <a:spcPct val="0"/>
              </a:spcBef>
            </a:pPr>
            <a:r>
              <a:rPr lang="en-IN" altLang="en-US" sz="2400" b="1" dirty="0">
                <a:solidFill>
                  <a:srgbClr val="002060"/>
                </a:solidFill>
              </a:rPr>
              <a:t>Result</a:t>
            </a:r>
          </a:p>
          <a:p>
            <a:pPr eaLnBrk="1" hangingPunct="1">
              <a:lnSpc>
                <a:spcPct val="150000"/>
              </a:lnSpc>
              <a:spcBef>
                <a:spcPct val="0"/>
              </a:spcBef>
            </a:pPr>
            <a:r>
              <a:rPr lang="en-IN" altLang="en-US" sz="2400" b="1" dirty="0">
                <a:solidFill>
                  <a:srgbClr val="002060"/>
                </a:solidFill>
              </a:rPr>
              <a:t>Conclusion</a:t>
            </a:r>
          </a:p>
          <a:p>
            <a:pPr eaLnBrk="1" hangingPunct="1">
              <a:lnSpc>
                <a:spcPct val="150000"/>
              </a:lnSpc>
              <a:spcBef>
                <a:spcPct val="0"/>
              </a:spcBef>
            </a:pPr>
            <a:r>
              <a:rPr lang="en-IN" altLang="en-US" sz="2400" b="1" dirty="0">
                <a:solidFill>
                  <a:srgbClr val="002060"/>
                </a:solidFill>
              </a:rPr>
              <a:t>Future Enhancement</a:t>
            </a:r>
          </a:p>
          <a:p>
            <a:pPr eaLnBrk="1" hangingPunct="1">
              <a:lnSpc>
                <a:spcPct val="150000"/>
              </a:lnSpc>
              <a:spcBef>
                <a:spcPct val="0"/>
              </a:spcBef>
            </a:pPr>
            <a:r>
              <a:rPr lang="en-IN" altLang="en-US" sz="2400" b="1" dirty="0">
                <a:solidFill>
                  <a:srgbClr val="002060"/>
                </a:solidFill>
              </a:rPr>
              <a:t>References</a:t>
            </a:r>
          </a:p>
        </p:txBody>
      </p:sp>
      <p:sp>
        <p:nvSpPr>
          <p:cNvPr id="5" name="TextBox 4">
            <a:extLst>
              <a:ext uri="{FF2B5EF4-FFF2-40B4-BE49-F238E27FC236}">
                <a16:creationId xmlns:a16="http://schemas.microsoft.com/office/drawing/2014/main" id="{A9D58B19-0ED3-43A6-95AA-D4BB0D5710FA}"/>
              </a:ext>
            </a:extLst>
          </p:cNvPr>
          <p:cNvSpPr txBox="1"/>
          <p:nvPr/>
        </p:nvSpPr>
        <p:spPr>
          <a:xfrm>
            <a:off x="3927393" y="699247"/>
            <a:ext cx="433721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TABLE OF CONTENT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373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5FECE9CA-3083-4040-AD69-A92C13F89D09}"/>
              </a:ext>
            </a:extLst>
          </p:cNvPr>
          <p:cNvGraphicFramePr>
            <a:graphicFrameLocks noGrp="1"/>
          </p:cNvGraphicFramePr>
          <p:nvPr>
            <p:extLst>
              <p:ext uri="{D42A27DB-BD31-4B8C-83A1-F6EECF244321}">
                <p14:modId xmlns:p14="http://schemas.microsoft.com/office/powerpoint/2010/main" val="3484541611"/>
              </p:ext>
            </p:extLst>
          </p:nvPr>
        </p:nvGraphicFramePr>
        <p:xfrm>
          <a:off x="552947" y="1538979"/>
          <a:ext cx="5296029" cy="4332905"/>
        </p:xfrm>
        <a:graphic>
          <a:graphicData uri="http://schemas.openxmlformats.org/drawingml/2006/table">
            <a:tbl>
              <a:tblPr firstRow="1" bandRow="1">
                <a:tableStyleId>{69C7853C-536D-4A76-A0AE-DD22124D55A5}</a:tableStyleId>
              </a:tblPr>
              <a:tblGrid>
                <a:gridCol w="1724654">
                  <a:extLst>
                    <a:ext uri="{9D8B030D-6E8A-4147-A177-3AD203B41FA5}">
                      <a16:colId xmlns:a16="http://schemas.microsoft.com/office/drawing/2014/main" val="20000"/>
                    </a:ext>
                  </a:extLst>
                </a:gridCol>
                <a:gridCol w="3571375">
                  <a:extLst>
                    <a:ext uri="{9D8B030D-6E8A-4147-A177-3AD203B41FA5}">
                      <a16:colId xmlns:a16="http://schemas.microsoft.com/office/drawing/2014/main" val="20001"/>
                    </a:ext>
                  </a:extLst>
                </a:gridCol>
              </a:tblGrid>
              <a:tr h="866581">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Test Name</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Export To IOS</a:t>
                      </a:r>
                      <a:endParaRPr lang="en-IN" sz="11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66581">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Test Description</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Used Expo to Export the code to IOS build </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66581">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Input</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Expo Build IOS</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66581">
                <a:tc>
                  <a:txBody>
                    <a:bodyPr/>
                    <a:lstStyle/>
                    <a:p>
                      <a:pPr algn="just">
                        <a:lnSpc>
                          <a:spcPct val="150000"/>
                        </a:lnSpc>
                        <a:spcAft>
                          <a:spcPts val="800"/>
                        </a:spcAft>
                      </a:pPr>
                      <a:r>
                        <a:rPr lang="en-US" sz="1400" b="1" dirty="0">
                          <a:solidFill>
                            <a:srgbClr val="002060"/>
                          </a:solidFill>
                          <a:effectLst/>
                          <a:latin typeface="Times New Roman" panose="02020603050405020304" pitchFamily="18" charset="0"/>
                          <a:cs typeface="Times New Roman" panose="02020603050405020304" pitchFamily="18" charset="0"/>
                        </a:rPr>
                        <a:t>Output</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Exported it to IOS build (IPA)Format</a:t>
                      </a:r>
                      <a:endParaRPr lang="en-IN" sz="11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866581">
                <a:tc>
                  <a:txBody>
                    <a:bodyPr/>
                    <a:lstStyle/>
                    <a:p>
                      <a:pPr algn="just">
                        <a:lnSpc>
                          <a:spcPct val="150000"/>
                        </a:lnSpc>
                        <a:spcAft>
                          <a:spcPts val="800"/>
                        </a:spcAft>
                      </a:pPr>
                      <a:r>
                        <a:rPr lang="en-IN" sz="1400" b="1" dirty="0">
                          <a:solidFill>
                            <a:srgbClr val="002060"/>
                          </a:solidFill>
                          <a:effectLst/>
                          <a:latin typeface="Times New Roman" panose="02020603050405020304" pitchFamily="18" charset="0"/>
                          <a:cs typeface="Times New Roman" panose="02020603050405020304" pitchFamily="18" charset="0"/>
                        </a:rPr>
                        <a:t>Result</a:t>
                      </a:r>
                      <a:endParaRPr lang="en-IN" sz="1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400" dirty="0">
                          <a:solidFill>
                            <a:srgbClr val="002060"/>
                          </a:solidFill>
                          <a:effectLst/>
                          <a:latin typeface="Times New Roman" panose="02020603050405020304" pitchFamily="18" charset="0"/>
                          <a:cs typeface="Times New Roman" panose="02020603050405020304" pitchFamily="18" charset="0"/>
                        </a:rPr>
                        <a:t>Success</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A9E38FAA-105A-4684-B251-2C246A13D65A}"/>
              </a:ext>
            </a:extLst>
          </p:cNvPr>
          <p:cNvPicPr>
            <a:picLocks noChangeAspect="1"/>
          </p:cNvPicPr>
          <p:nvPr/>
        </p:nvPicPr>
        <p:blipFill rotWithShape="1">
          <a:blip r:embed="rId2">
            <a:extLst>
              <a:ext uri="{28A0092B-C50C-407E-A947-70E740481C1C}">
                <a14:useLocalDpi xmlns:a14="http://schemas.microsoft.com/office/drawing/2010/main" val="0"/>
              </a:ext>
            </a:extLst>
          </a:blip>
          <a:srcRect l="25000" t="22876" r="12133" b="34771"/>
          <a:stretch/>
        </p:blipFill>
        <p:spPr>
          <a:xfrm>
            <a:off x="6096000" y="2472783"/>
            <a:ext cx="5795936" cy="2196354"/>
          </a:xfrm>
          <a:prstGeom prst="rect">
            <a:avLst/>
          </a:prstGeom>
        </p:spPr>
      </p:pic>
      <p:sp>
        <p:nvSpPr>
          <p:cNvPr id="7" name="TextBox 6">
            <a:extLst>
              <a:ext uri="{FF2B5EF4-FFF2-40B4-BE49-F238E27FC236}">
                <a16:creationId xmlns:a16="http://schemas.microsoft.com/office/drawing/2014/main" id="{A2070211-3106-4CAE-B420-A754D219AE2C}"/>
              </a:ext>
            </a:extLst>
          </p:cNvPr>
          <p:cNvSpPr txBox="1"/>
          <p:nvPr/>
        </p:nvSpPr>
        <p:spPr>
          <a:xfrm>
            <a:off x="552947" y="1049188"/>
            <a:ext cx="245522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Export Testing : IOS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996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C665F2-54ED-471B-9397-67A7AF260D9B}"/>
              </a:ext>
            </a:extLst>
          </p:cNvPr>
          <p:cNvSpPr txBox="1"/>
          <p:nvPr/>
        </p:nvSpPr>
        <p:spPr>
          <a:xfrm>
            <a:off x="1429578" y="234517"/>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SNAPSHOTS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4C64ED-082F-4890-89B1-90D6E424324A}"/>
              </a:ext>
            </a:extLst>
          </p:cNvPr>
          <p:cNvSpPr txBox="1"/>
          <p:nvPr/>
        </p:nvSpPr>
        <p:spPr>
          <a:xfrm>
            <a:off x="1742535" y="6254151"/>
            <a:ext cx="124906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ANDROID</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A6A8C3-E037-40C3-9A56-FAA0DC53DF07}"/>
              </a:ext>
            </a:extLst>
          </p:cNvPr>
          <p:cNvSpPr txBox="1"/>
          <p:nvPr/>
        </p:nvSpPr>
        <p:spPr>
          <a:xfrm>
            <a:off x="9445924" y="6219644"/>
            <a:ext cx="5565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IOS</a:t>
            </a:r>
          </a:p>
        </p:txBody>
      </p:sp>
      <p:pic>
        <p:nvPicPr>
          <p:cNvPr id="7" name="Picture 6">
            <a:extLst>
              <a:ext uri="{FF2B5EF4-FFF2-40B4-BE49-F238E27FC236}">
                <a16:creationId xmlns:a16="http://schemas.microsoft.com/office/drawing/2014/main" id="{65D7B264-3155-431C-B993-D16D6D898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944" y="1100678"/>
            <a:ext cx="2362601" cy="5118966"/>
          </a:xfrm>
          <a:prstGeom prst="rect">
            <a:avLst/>
          </a:prstGeom>
        </p:spPr>
      </p:pic>
      <p:pic>
        <p:nvPicPr>
          <p:cNvPr id="9" name="Picture 8">
            <a:extLst>
              <a:ext uri="{FF2B5EF4-FFF2-40B4-BE49-F238E27FC236}">
                <a16:creationId xmlns:a16="http://schemas.microsoft.com/office/drawing/2014/main" id="{E36EE63E-3DFC-4465-9517-94832BF47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974" y="1100678"/>
            <a:ext cx="2365236" cy="5118966"/>
          </a:xfrm>
          <a:prstGeom prst="rect">
            <a:avLst/>
          </a:prstGeom>
        </p:spPr>
      </p:pic>
    </p:spTree>
    <p:extLst>
      <p:ext uri="{BB962C8B-B14F-4D97-AF65-F5344CB8AC3E}">
        <p14:creationId xmlns:p14="http://schemas.microsoft.com/office/powerpoint/2010/main" val="238951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C27B71-A42D-4BE9-B79E-A286ABCD90A3}"/>
              </a:ext>
            </a:extLst>
          </p:cNvPr>
          <p:cNvSpPr txBox="1"/>
          <p:nvPr/>
        </p:nvSpPr>
        <p:spPr>
          <a:xfrm>
            <a:off x="1742535" y="6254151"/>
            <a:ext cx="124906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ANDROID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1DECFA-BF81-4A0B-ACE4-81BBC082F6E2}"/>
              </a:ext>
            </a:extLst>
          </p:cNvPr>
          <p:cNvSpPr txBox="1"/>
          <p:nvPr/>
        </p:nvSpPr>
        <p:spPr>
          <a:xfrm>
            <a:off x="9445924" y="6219644"/>
            <a:ext cx="5565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IOS</a:t>
            </a:r>
          </a:p>
        </p:txBody>
      </p:sp>
      <p:pic>
        <p:nvPicPr>
          <p:cNvPr id="8" name="Picture 7">
            <a:extLst>
              <a:ext uri="{FF2B5EF4-FFF2-40B4-BE49-F238E27FC236}">
                <a16:creationId xmlns:a16="http://schemas.microsoft.com/office/drawing/2014/main" id="{E1A41974-DA29-4EFE-9BA5-ABE6BC69F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39" y="940634"/>
            <a:ext cx="2454051" cy="5317110"/>
          </a:xfrm>
          <a:prstGeom prst="rect">
            <a:avLst/>
          </a:prstGeom>
        </p:spPr>
      </p:pic>
      <p:pic>
        <p:nvPicPr>
          <p:cNvPr id="10" name="Picture 9">
            <a:extLst>
              <a:ext uri="{FF2B5EF4-FFF2-40B4-BE49-F238E27FC236}">
                <a16:creationId xmlns:a16="http://schemas.microsoft.com/office/drawing/2014/main" id="{39809F20-5FA1-4D2B-994A-9424103C8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834" y="942968"/>
            <a:ext cx="2454051" cy="5311183"/>
          </a:xfrm>
          <a:prstGeom prst="rect">
            <a:avLst/>
          </a:prstGeom>
        </p:spPr>
      </p:pic>
    </p:spTree>
    <p:extLst>
      <p:ext uri="{BB962C8B-B14F-4D97-AF65-F5344CB8AC3E}">
        <p14:creationId xmlns:p14="http://schemas.microsoft.com/office/powerpoint/2010/main" val="805588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87F36B-3161-464E-AF3A-9EB1084B2FFC}"/>
              </a:ext>
            </a:extLst>
          </p:cNvPr>
          <p:cNvSpPr txBox="1"/>
          <p:nvPr/>
        </p:nvSpPr>
        <p:spPr>
          <a:xfrm>
            <a:off x="1742535" y="6254151"/>
            <a:ext cx="124906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ANDROID</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2D3FFD-3BAD-4368-B090-D93B8747276A}"/>
              </a:ext>
            </a:extLst>
          </p:cNvPr>
          <p:cNvSpPr txBox="1"/>
          <p:nvPr/>
        </p:nvSpPr>
        <p:spPr>
          <a:xfrm>
            <a:off x="9445924" y="6219644"/>
            <a:ext cx="5565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IOS</a:t>
            </a:r>
          </a:p>
        </p:txBody>
      </p:sp>
      <p:pic>
        <p:nvPicPr>
          <p:cNvPr id="7" name="Picture 6">
            <a:extLst>
              <a:ext uri="{FF2B5EF4-FFF2-40B4-BE49-F238E27FC236}">
                <a16:creationId xmlns:a16="http://schemas.microsoft.com/office/drawing/2014/main" id="{206772BA-0C03-4AE6-AF01-4540F5805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39" y="661874"/>
            <a:ext cx="2581051" cy="5592277"/>
          </a:xfrm>
          <a:prstGeom prst="rect">
            <a:avLst/>
          </a:prstGeom>
        </p:spPr>
      </p:pic>
      <p:pic>
        <p:nvPicPr>
          <p:cNvPr id="9" name="Picture 8">
            <a:extLst>
              <a:ext uri="{FF2B5EF4-FFF2-40B4-BE49-F238E27FC236}">
                <a16:creationId xmlns:a16="http://schemas.microsoft.com/office/drawing/2014/main" id="{57255E5F-944D-4949-8104-BDB112E08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679" y="633601"/>
            <a:ext cx="2581051" cy="5586043"/>
          </a:xfrm>
          <a:prstGeom prst="rect">
            <a:avLst/>
          </a:prstGeom>
        </p:spPr>
      </p:pic>
    </p:spTree>
    <p:extLst>
      <p:ext uri="{BB962C8B-B14F-4D97-AF65-F5344CB8AC3E}">
        <p14:creationId xmlns:p14="http://schemas.microsoft.com/office/powerpoint/2010/main" val="3997293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BD74F7-9FCC-4727-9410-AB6C0CA1EC69}"/>
              </a:ext>
            </a:extLst>
          </p:cNvPr>
          <p:cNvSpPr txBox="1"/>
          <p:nvPr/>
        </p:nvSpPr>
        <p:spPr>
          <a:xfrm>
            <a:off x="1742535" y="6254151"/>
            <a:ext cx="124906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ANDROID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CF3916-B23C-4F44-9AAF-613FACD5504E}"/>
              </a:ext>
            </a:extLst>
          </p:cNvPr>
          <p:cNvSpPr txBox="1"/>
          <p:nvPr/>
        </p:nvSpPr>
        <p:spPr>
          <a:xfrm>
            <a:off x="9445924" y="6219644"/>
            <a:ext cx="5565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IOS</a:t>
            </a:r>
          </a:p>
        </p:txBody>
      </p:sp>
      <p:pic>
        <p:nvPicPr>
          <p:cNvPr id="7" name="Picture 6">
            <a:extLst>
              <a:ext uri="{FF2B5EF4-FFF2-40B4-BE49-F238E27FC236}">
                <a16:creationId xmlns:a16="http://schemas.microsoft.com/office/drawing/2014/main" id="{38CB4BC9-8C33-4661-A8D3-AA4839971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949" y="744425"/>
            <a:ext cx="2542951" cy="5509726"/>
          </a:xfrm>
          <a:prstGeom prst="rect">
            <a:avLst/>
          </a:prstGeom>
        </p:spPr>
      </p:pic>
      <p:pic>
        <p:nvPicPr>
          <p:cNvPr id="9" name="Picture 8">
            <a:extLst>
              <a:ext uri="{FF2B5EF4-FFF2-40B4-BE49-F238E27FC236}">
                <a16:creationId xmlns:a16="http://schemas.microsoft.com/office/drawing/2014/main" id="{4E1EA165-C7F8-48A4-B54A-CA234219E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2729" y="744425"/>
            <a:ext cx="2542951" cy="5503585"/>
          </a:xfrm>
          <a:prstGeom prst="rect">
            <a:avLst/>
          </a:prstGeom>
        </p:spPr>
      </p:pic>
    </p:spTree>
    <p:extLst>
      <p:ext uri="{BB962C8B-B14F-4D97-AF65-F5344CB8AC3E}">
        <p14:creationId xmlns:p14="http://schemas.microsoft.com/office/powerpoint/2010/main" val="185125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7E881-1F15-47CE-A27D-123E2C8E4FF1}"/>
              </a:ext>
            </a:extLst>
          </p:cNvPr>
          <p:cNvSpPr txBox="1"/>
          <p:nvPr/>
        </p:nvSpPr>
        <p:spPr>
          <a:xfrm>
            <a:off x="1742535" y="6254151"/>
            <a:ext cx="124906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ANDROID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418520E-595C-48BD-A3DB-260E09850375}"/>
              </a:ext>
            </a:extLst>
          </p:cNvPr>
          <p:cNvSpPr txBox="1"/>
          <p:nvPr/>
        </p:nvSpPr>
        <p:spPr>
          <a:xfrm>
            <a:off x="9445924" y="6219644"/>
            <a:ext cx="5565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IOS</a:t>
            </a:r>
          </a:p>
        </p:txBody>
      </p:sp>
      <p:pic>
        <p:nvPicPr>
          <p:cNvPr id="7" name="Picture 6">
            <a:extLst>
              <a:ext uri="{FF2B5EF4-FFF2-40B4-BE49-F238E27FC236}">
                <a16:creationId xmlns:a16="http://schemas.microsoft.com/office/drawing/2014/main" id="{53CB4D7D-1DC3-4050-AD94-E625CAE67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013" y="689929"/>
            <a:ext cx="2568103" cy="5564222"/>
          </a:xfrm>
          <a:prstGeom prst="rect">
            <a:avLst/>
          </a:prstGeom>
        </p:spPr>
      </p:pic>
      <p:pic>
        <p:nvPicPr>
          <p:cNvPr id="8" name="Picture 7">
            <a:extLst>
              <a:ext uri="{FF2B5EF4-FFF2-40B4-BE49-F238E27FC236}">
                <a16:creationId xmlns:a16="http://schemas.microsoft.com/office/drawing/2014/main" id="{C1485526-0279-4318-B646-A8BE0D73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079" y="743545"/>
            <a:ext cx="2530251" cy="5476099"/>
          </a:xfrm>
          <a:prstGeom prst="rect">
            <a:avLst/>
          </a:prstGeom>
        </p:spPr>
      </p:pic>
    </p:spTree>
    <p:extLst>
      <p:ext uri="{BB962C8B-B14F-4D97-AF65-F5344CB8AC3E}">
        <p14:creationId xmlns:p14="http://schemas.microsoft.com/office/powerpoint/2010/main" val="3542404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0DB968-6139-400D-9A94-E7950789C6A7}"/>
              </a:ext>
            </a:extLst>
          </p:cNvPr>
          <p:cNvSpPr txBox="1"/>
          <p:nvPr/>
        </p:nvSpPr>
        <p:spPr>
          <a:xfrm>
            <a:off x="1742535" y="6254151"/>
            <a:ext cx="124906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ANDROID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12AFE8-2A5E-4F31-9C1A-7351DF1C5C14}"/>
              </a:ext>
            </a:extLst>
          </p:cNvPr>
          <p:cNvSpPr txBox="1"/>
          <p:nvPr/>
        </p:nvSpPr>
        <p:spPr>
          <a:xfrm>
            <a:off x="9445924" y="6219644"/>
            <a:ext cx="5565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IOS</a:t>
            </a:r>
          </a:p>
        </p:txBody>
      </p:sp>
      <p:pic>
        <p:nvPicPr>
          <p:cNvPr id="7" name="Picture 6">
            <a:extLst>
              <a:ext uri="{FF2B5EF4-FFF2-40B4-BE49-F238E27FC236}">
                <a16:creationId xmlns:a16="http://schemas.microsoft.com/office/drawing/2014/main" id="{7C953016-A913-4D8C-B4C0-A952C1CC5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802" y="874265"/>
            <a:ext cx="2467098" cy="5345379"/>
          </a:xfrm>
          <a:prstGeom prst="rect">
            <a:avLst/>
          </a:prstGeom>
        </p:spPr>
      </p:pic>
      <p:pic>
        <p:nvPicPr>
          <p:cNvPr id="8" name="Picture 7">
            <a:extLst>
              <a:ext uri="{FF2B5EF4-FFF2-40B4-BE49-F238E27FC236}">
                <a16:creationId xmlns:a16="http://schemas.microsoft.com/office/drawing/2014/main" id="{0C75E82D-1B05-49B8-9EB7-605A788B7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578" y="771673"/>
            <a:ext cx="2517254" cy="5447971"/>
          </a:xfrm>
          <a:prstGeom prst="rect">
            <a:avLst/>
          </a:prstGeom>
        </p:spPr>
      </p:pic>
    </p:spTree>
    <p:extLst>
      <p:ext uri="{BB962C8B-B14F-4D97-AF65-F5344CB8AC3E}">
        <p14:creationId xmlns:p14="http://schemas.microsoft.com/office/powerpoint/2010/main" val="1617100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1ECD6-4F2E-4306-9FA3-CB1184590A89}"/>
              </a:ext>
            </a:extLst>
          </p:cNvPr>
          <p:cNvSpPr txBox="1"/>
          <p:nvPr/>
        </p:nvSpPr>
        <p:spPr>
          <a:xfrm>
            <a:off x="1742535" y="6254151"/>
            <a:ext cx="124906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ANDROID</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A71C47-12F6-41EB-A715-04F0747B534E}"/>
              </a:ext>
            </a:extLst>
          </p:cNvPr>
          <p:cNvSpPr txBox="1"/>
          <p:nvPr/>
        </p:nvSpPr>
        <p:spPr>
          <a:xfrm>
            <a:off x="9445924" y="6219644"/>
            <a:ext cx="5565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IOS</a:t>
            </a:r>
          </a:p>
        </p:txBody>
      </p:sp>
      <p:pic>
        <p:nvPicPr>
          <p:cNvPr id="7" name="Picture 6">
            <a:extLst>
              <a:ext uri="{FF2B5EF4-FFF2-40B4-BE49-F238E27FC236}">
                <a16:creationId xmlns:a16="http://schemas.microsoft.com/office/drawing/2014/main" id="{9BE561F9-BDE5-4285-A261-7CA057384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039" y="902534"/>
            <a:ext cx="2454051" cy="5317110"/>
          </a:xfrm>
          <a:prstGeom prst="rect">
            <a:avLst/>
          </a:prstGeom>
        </p:spPr>
      </p:pic>
      <p:pic>
        <p:nvPicPr>
          <p:cNvPr id="9" name="Picture 8">
            <a:extLst>
              <a:ext uri="{FF2B5EF4-FFF2-40B4-BE49-F238E27FC236}">
                <a16:creationId xmlns:a16="http://schemas.microsoft.com/office/drawing/2014/main" id="{EB47E822-2009-4C29-A9D8-DFE970033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7179" y="908461"/>
            <a:ext cx="2454051" cy="5311183"/>
          </a:xfrm>
          <a:prstGeom prst="rect">
            <a:avLst/>
          </a:prstGeom>
        </p:spPr>
      </p:pic>
    </p:spTree>
    <p:extLst>
      <p:ext uri="{BB962C8B-B14F-4D97-AF65-F5344CB8AC3E}">
        <p14:creationId xmlns:p14="http://schemas.microsoft.com/office/powerpoint/2010/main" val="2854887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34CBC-2099-44C7-8950-A6CC00853320}"/>
              </a:ext>
            </a:extLst>
          </p:cNvPr>
          <p:cNvSpPr txBox="1"/>
          <p:nvPr/>
        </p:nvSpPr>
        <p:spPr>
          <a:xfrm>
            <a:off x="1069832" y="370672"/>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9DA04F-186A-4919-ADDC-2BACACD1A36A}"/>
              </a:ext>
            </a:extLst>
          </p:cNvPr>
          <p:cNvSpPr txBox="1"/>
          <p:nvPr/>
        </p:nvSpPr>
        <p:spPr>
          <a:xfrm>
            <a:off x="1571065" y="1871898"/>
            <a:ext cx="904987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By using a single programming language (JavaScript) we have created an application which works on Both the Mobile Operating Systems(Android, IOS) by using React Native Framework. The application works fine on both the operating systems with no issues and as the application is written in JavaScript code which is common for both the operating systems, installing the application in both IOS&amp;ANDROID device is done using Expo that Exports this application to APK format for android and for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Build (IPA) format.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344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45ED70-8BEA-4881-8C1B-F4D1B7D52DFB}"/>
              </a:ext>
            </a:extLst>
          </p:cNvPr>
          <p:cNvSpPr txBox="1"/>
          <p:nvPr/>
        </p:nvSpPr>
        <p:spPr>
          <a:xfrm>
            <a:off x="1240053" y="491117"/>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2B47D6-34CE-4DC7-844E-8673B4F3F990}"/>
              </a:ext>
            </a:extLst>
          </p:cNvPr>
          <p:cNvSpPr txBox="1"/>
          <p:nvPr/>
        </p:nvSpPr>
        <p:spPr>
          <a:xfrm>
            <a:off x="1123950" y="1443841"/>
            <a:ext cx="9944100"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Cross-platform mobile development is not a clear winner of  native  app  against  cross-  platform app development opposition. At the  same  time,  it  has  lots  of  significant  advantages that make the approach the only possible solution for certain types of </a:t>
            </a:r>
            <a:r>
              <a:rPr lang="en-US" dirty="0" err="1">
                <a:latin typeface="Times New Roman" panose="02020603050405020304" pitchFamily="18" charset="0"/>
                <a:cs typeface="Times New Roman" panose="02020603050405020304" pitchFamily="18" charset="0"/>
              </a:rPr>
              <a:t>startupers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Cross-platform development is faster, cheaper, and easier. It is a perfect tool to test the startup idea or present it to </a:t>
            </a:r>
            <a:r>
              <a:rPr lang="en-US" dirty="0" err="1">
                <a:latin typeface="Times New Roman" panose="02020603050405020304" pitchFamily="18" charset="0"/>
                <a:cs typeface="Times New Roman" panose="02020603050405020304" pitchFamily="18" charset="0"/>
              </a:rPr>
              <a:t>investers</a:t>
            </a:r>
            <a:r>
              <a:rPr lang="en-US" dirty="0">
                <a:latin typeface="Times New Roman" panose="02020603050405020304" pitchFamily="18" charset="0"/>
                <a:cs typeface="Times New Roman" panose="02020603050405020304" pitchFamily="18" charset="0"/>
              </a:rPr>
              <a:t> before assigning money in native app development. In addition, it works perfectly for sustainable corporate apps. </a:t>
            </a:r>
          </a:p>
          <a:p>
            <a:r>
              <a:rPr lang="en-US" dirty="0">
                <a:latin typeface="Times New Roman" panose="02020603050405020304" pitchFamily="18" charset="0"/>
                <a:cs typeface="Times New Roman" panose="02020603050405020304" pitchFamily="18" charset="0"/>
              </a:rPr>
              <a:t>There are also a couple of arguments against multi-platform mobile app development. Cross-platform apps usually have lower operating speed and responsiveness, poor UX and UI, and may not support hardware features. </a:t>
            </a:r>
          </a:p>
          <a:p>
            <a:r>
              <a:rPr lang="en-US" dirty="0">
                <a:latin typeface="Times New Roman" panose="02020603050405020304" pitchFamily="18" charset="0"/>
                <a:cs typeface="Times New Roman" panose="02020603050405020304" pitchFamily="18" charset="0"/>
              </a:rPr>
              <a:t>Another frequent criticism is its inseparability from the framework  the  app  is  built  with. Once you’ve created an app using Xamarin or React Native, you’ve got no chances to use the same code within another framework. </a:t>
            </a:r>
          </a:p>
          <a:p>
            <a:r>
              <a:rPr lang="en-US" dirty="0">
                <a:latin typeface="Times New Roman" panose="02020603050405020304" pitchFamily="18" charset="0"/>
                <a:cs typeface="Times New Roman" panose="02020603050405020304" pitchFamily="18" charset="0"/>
              </a:rPr>
              <a:t>Remember, that apart from cross-platform apps there are hybrid (cheap, but not suitable that much for hardware features integration) and progressive web apps (good for eCommerce).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42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D081D1-8D8E-40C9-AB61-B8A6492CEB34}"/>
              </a:ext>
            </a:extLst>
          </p:cNvPr>
          <p:cNvSpPr txBox="1"/>
          <p:nvPr/>
        </p:nvSpPr>
        <p:spPr>
          <a:xfrm>
            <a:off x="274320" y="347838"/>
            <a:ext cx="1164336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F77BC9-A5EC-49CE-B3A7-A9EF1DEEE0B3}"/>
              </a:ext>
            </a:extLst>
          </p:cNvPr>
          <p:cNvSpPr txBox="1"/>
          <p:nvPr/>
        </p:nvSpPr>
        <p:spPr>
          <a:xfrm>
            <a:off x="1100666" y="1473199"/>
            <a:ext cx="9990667" cy="178510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Nowadays, the use of mobile technologies is rising at an alarming scale. Due to this, more powerful and efficient mobile applications are needed in order to keep up with this trend. Since there exists several mobile platforms(IOS, Android, etc. ) , each one with different SDK(Software Development Kit) tools and specific development capabilities, application development becomes more complicated and expensive. The challenge is to come up with a solution that allows us to deploy in different platforms using a single SDK tool and maintaining the same performance as the native 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067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ED00A-46D5-4F2F-AAFF-15769783E5B2}"/>
              </a:ext>
            </a:extLst>
          </p:cNvPr>
          <p:cNvSpPr txBox="1"/>
          <p:nvPr/>
        </p:nvSpPr>
        <p:spPr>
          <a:xfrm>
            <a:off x="1429578" y="529832"/>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FUTURE ENHANCEMENT</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ED301E-7CBE-4876-8E6A-8EE3FB5D95DB}"/>
              </a:ext>
            </a:extLst>
          </p:cNvPr>
          <p:cNvSpPr txBox="1"/>
          <p:nvPr/>
        </p:nvSpPr>
        <p:spPr>
          <a:xfrm>
            <a:off x="1429578" y="1726178"/>
            <a:ext cx="9655258"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future of cross-platform app development looks promising. However, with the rise in popularity, there is no telling what we can expect to see come into fruition in years ahead!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the future,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A356F1D-2895-4026-BA69-27E2125A61DC}"/>
              </a:ext>
            </a:extLst>
          </p:cNvPr>
          <p:cNvSpPr txBox="1"/>
          <p:nvPr/>
        </p:nvSpPr>
        <p:spPr>
          <a:xfrm>
            <a:off x="1429578" y="3000979"/>
            <a:ext cx="9655258"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1.We decided to add wallet Id in the blockchain (private / public) key for the user to transfer their crypto assets from one id to another id.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2.In the application we can buy/sell crypto assets.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3.We have decided to use this application for the web3 based authentication.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4.Use of AI&amp;ML for the price predication automatically without any false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996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A7B37-1656-461F-9AB5-E852E31E4E11}"/>
              </a:ext>
            </a:extLst>
          </p:cNvPr>
          <p:cNvSpPr txBox="1"/>
          <p:nvPr/>
        </p:nvSpPr>
        <p:spPr>
          <a:xfrm>
            <a:off x="1429578" y="527374"/>
            <a:ext cx="9332844"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37CF75-8FDF-401D-8611-029AD72EE924}"/>
              </a:ext>
            </a:extLst>
          </p:cNvPr>
          <p:cNvSpPr txBox="1"/>
          <p:nvPr/>
        </p:nvSpPr>
        <p:spPr>
          <a:xfrm>
            <a:off x="1264523" y="1573058"/>
            <a:ext cx="9820313"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[1].Cider: Native Execution of iOS Apps on Android, Jeremy Andrus, Alexander </a:t>
            </a:r>
            <a:r>
              <a:rPr lang="en-IN" dirty="0" err="1">
                <a:latin typeface="Times New Roman" panose="02020603050405020304" pitchFamily="18" charset="0"/>
                <a:cs typeface="Times New Roman" panose="02020603050405020304" pitchFamily="18" charset="0"/>
              </a:rPr>
              <a:t>Vant</a:t>
            </a:r>
            <a:r>
              <a:rPr lang="en-IN" dirty="0">
                <a:latin typeface="Times New Roman" panose="02020603050405020304" pitchFamily="18" charset="0"/>
                <a:cs typeface="Times New Roman" panose="02020603050405020304" pitchFamily="18" charset="0"/>
              </a:rPr>
              <a:t> Hof, Naser           </a:t>
            </a:r>
            <a:r>
              <a:rPr lang="en-IN" dirty="0" err="1">
                <a:latin typeface="Times New Roman" panose="02020603050405020304" pitchFamily="18" charset="0"/>
                <a:cs typeface="Times New Roman" panose="02020603050405020304" pitchFamily="18" charset="0"/>
              </a:rPr>
              <a:t>AlDuaij</a:t>
            </a:r>
            <a:r>
              <a:rPr lang="en-IN" dirty="0">
                <a:latin typeface="Times New Roman" panose="02020603050405020304" pitchFamily="18" charset="0"/>
                <a:cs typeface="Times New Roman" panose="02020603050405020304" pitchFamily="18" charset="0"/>
              </a:rPr>
              <a:t>, Christof-fer Dall, Nicolas </a:t>
            </a:r>
            <a:r>
              <a:rPr lang="en-IN" dirty="0" err="1">
                <a:latin typeface="Times New Roman" panose="02020603050405020304" pitchFamily="18" charset="0"/>
                <a:cs typeface="Times New Roman" panose="02020603050405020304" pitchFamily="18" charset="0"/>
              </a:rPr>
              <a:t>Viennot</a:t>
            </a:r>
            <a:r>
              <a:rPr lang="en-IN" dirty="0">
                <a:latin typeface="Times New Roman" panose="02020603050405020304" pitchFamily="18" charset="0"/>
                <a:cs typeface="Times New Roman" panose="02020603050405020304" pitchFamily="18" charset="0"/>
              </a:rPr>
              <a:t>, and Jason </a:t>
            </a:r>
            <a:r>
              <a:rPr lang="en-IN" dirty="0" err="1">
                <a:latin typeface="Times New Roman" panose="02020603050405020304" pitchFamily="18" charset="0"/>
                <a:cs typeface="Times New Roman" panose="02020603050405020304" pitchFamily="18" charset="0"/>
              </a:rPr>
              <a:t>Nieh</a:t>
            </a:r>
            <a:r>
              <a:rPr lang="en-IN" dirty="0">
                <a:latin typeface="Times New Roman" panose="02020603050405020304" pitchFamily="18" charset="0"/>
                <a:cs typeface="Times New Roman" panose="02020603050405020304" pitchFamily="18" charset="0"/>
              </a:rPr>
              <a:t>, IEEE Micro, 2008,Vol.1.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[2].Android Development Tools plugin for Eclipse (2012),http://developer.android.com/</a:t>
            </a:r>
            <a:r>
              <a:rPr lang="en-IN" dirty="0" err="1">
                <a:latin typeface="Times New Roman" panose="02020603050405020304" pitchFamily="18" charset="0"/>
                <a:cs typeface="Times New Roman" panose="02020603050405020304" pitchFamily="18" charset="0"/>
              </a:rPr>
              <a:t>sdk</a:t>
            </a:r>
            <a:r>
              <a:rPr lang="en-IN" dirty="0">
                <a:latin typeface="Times New Roman" panose="02020603050405020304" pitchFamily="18" charset="0"/>
                <a:cs typeface="Times New Roman" panose="02020603050405020304" pitchFamily="18" charset="0"/>
              </a:rPr>
              <a:t>/eclipse-adt.html.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[3].About PhoneGap (2011), http://phonegap.com/about.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a:t>
            </a:r>
            <a:r>
              <a:rPr lang="en-IN" dirty="0" err="1">
                <a:latin typeface="Times New Roman" panose="02020603050405020304" pitchFamily="18" charset="0"/>
                <a:cs typeface="Times New Roman" panose="02020603050405020304" pitchFamily="18" charset="0"/>
              </a:rPr>
              <a:t>Heitktter</a:t>
            </a:r>
            <a:r>
              <a:rPr lang="en-IN" dirty="0">
                <a:latin typeface="Times New Roman" panose="02020603050405020304" pitchFamily="18" charset="0"/>
                <a:cs typeface="Times New Roman" panose="02020603050405020304" pitchFamily="18" charset="0"/>
              </a:rPr>
              <a:t>, Henning, Sebastian </a:t>
            </a:r>
            <a:r>
              <a:rPr lang="en-IN" dirty="0" err="1">
                <a:latin typeface="Times New Roman" panose="02020603050405020304" pitchFamily="18" charset="0"/>
                <a:cs typeface="Times New Roman" panose="02020603050405020304" pitchFamily="18" charset="0"/>
              </a:rPr>
              <a:t>Hanschke</a:t>
            </a:r>
            <a:r>
              <a:rPr lang="en-IN" dirty="0">
                <a:latin typeface="Times New Roman" panose="02020603050405020304" pitchFamily="18" charset="0"/>
                <a:cs typeface="Times New Roman" panose="02020603050405020304" pitchFamily="18" charset="0"/>
              </a:rPr>
              <a:t>, and Tim A. Ma-</a:t>
            </a:r>
            <a:r>
              <a:rPr lang="en-IN" dirty="0" err="1">
                <a:latin typeface="Times New Roman" panose="02020603050405020304" pitchFamily="18" charset="0"/>
                <a:cs typeface="Times New Roman" panose="02020603050405020304" pitchFamily="18" charset="0"/>
              </a:rPr>
              <a:t>jchrzak</a:t>
            </a:r>
            <a:r>
              <a:rPr lang="en-IN" dirty="0">
                <a:latin typeface="Times New Roman" panose="02020603050405020304" pitchFamily="18" charset="0"/>
                <a:cs typeface="Times New Roman" panose="02020603050405020304" pitchFamily="18" charset="0"/>
              </a:rPr>
              <a:t>. ”Evaluating cross- platform development approaches for mobile.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[5].http://developer.apple.com/members.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[6].http://source.google.com.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[7].https://developer.apple.com/</a:t>
            </a:r>
            <a:r>
              <a:rPr lang="en-IN" dirty="0" err="1">
                <a:latin typeface="Times New Roman" panose="02020603050405020304" pitchFamily="18" charset="0"/>
                <a:cs typeface="Times New Roman" panose="02020603050405020304" pitchFamily="18" charset="0"/>
              </a:rPr>
              <a:t>xcode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8138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E2B4F-5FB0-46F1-9B75-7612410A50A1}"/>
              </a:ext>
            </a:extLst>
          </p:cNvPr>
          <p:cNvSpPr txBox="1"/>
          <p:nvPr/>
        </p:nvSpPr>
        <p:spPr>
          <a:xfrm>
            <a:off x="839442" y="1123609"/>
            <a:ext cx="9865416"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[8] J. Christoph, D. </a:t>
            </a:r>
            <a:r>
              <a:rPr lang="en-US" dirty="0" err="1">
                <a:latin typeface="Times New Roman" panose="02020603050405020304" pitchFamily="18" charset="0"/>
                <a:cs typeface="Times New Roman" panose="02020603050405020304" pitchFamily="18" charset="0"/>
              </a:rPr>
              <a:t>Rösch</a:t>
            </a:r>
            <a:r>
              <a:rPr lang="en-US" dirty="0">
                <a:latin typeface="Times New Roman" panose="02020603050405020304" pitchFamily="18" charset="0"/>
                <a:cs typeface="Times New Roman" panose="02020603050405020304" pitchFamily="18" charset="0"/>
              </a:rPr>
              <a:t>, and T. Schuster, “Cross-Platform Development. Suitability of Current Mobile Application Frameworks,” in The Eighth International Conference on Advanced Collaborative Networks, Systems and Applications, Venice, Italy, 2018, pp. 13–20.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Statista, “Internet of Things, Forecast, Number of networked devices worldwide by 2020,” Statista. [Online]. Available: https://de.statista.com/statistik/daten/studie/537093/umfrage/anzahl-der-vernetzten-geraete-im-internet-der-dingeiot-weltweit/. [Accessed: 07-Mar-2018].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Statista, “Number of smartphone users worldwide 2014- 2020.” [Online]. Available: https://www.statista.com/statistics/330695/number-of-smartphone-users-worldwide/. [Accessed: 15-May-2018].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[11] L. Corral, A. Janes, and T. </a:t>
            </a:r>
            <a:r>
              <a:rPr lang="en-US" dirty="0" err="1">
                <a:latin typeface="Times New Roman" panose="02020603050405020304" pitchFamily="18" charset="0"/>
                <a:cs typeface="Times New Roman" panose="02020603050405020304" pitchFamily="18" charset="0"/>
              </a:rPr>
              <a:t>Remencius</a:t>
            </a:r>
            <a:r>
              <a:rPr lang="en-US" dirty="0">
                <a:latin typeface="Times New Roman" panose="02020603050405020304" pitchFamily="18" charset="0"/>
                <a:cs typeface="Times New Roman" panose="02020603050405020304" pitchFamily="18" charset="0"/>
              </a:rPr>
              <a:t>, “Potential advantages and disadvantages of multiplatform development frameworks–a vision on mobile environments,” Procedia Computer Science, vol. 10, pp. 1202–1207, 2012. </a:t>
            </a:r>
          </a:p>
        </p:txBody>
      </p:sp>
    </p:spTree>
    <p:extLst>
      <p:ext uri="{BB962C8B-B14F-4D97-AF65-F5344CB8AC3E}">
        <p14:creationId xmlns:p14="http://schemas.microsoft.com/office/powerpoint/2010/main" val="2888356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0B6D5-A4CE-47F3-8A90-6F4DE98BCD74}"/>
              </a:ext>
            </a:extLst>
          </p:cNvPr>
          <p:cNvSpPr txBox="1"/>
          <p:nvPr/>
        </p:nvSpPr>
        <p:spPr>
          <a:xfrm>
            <a:off x="4496748" y="2841812"/>
            <a:ext cx="319850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05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1E6DC-707E-440E-A0F8-47291D0339E8}"/>
              </a:ext>
            </a:extLst>
          </p:cNvPr>
          <p:cNvSpPr txBox="1"/>
          <p:nvPr/>
        </p:nvSpPr>
        <p:spPr>
          <a:xfrm>
            <a:off x="415365" y="424038"/>
            <a:ext cx="11643360" cy="584775"/>
          </a:xfrm>
          <a:prstGeom prst="rect">
            <a:avLst/>
          </a:prstGeom>
          <a:noFill/>
        </p:spPr>
        <p:txBody>
          <a:bodyPr wrap="square">
            <a:spAutoFit/>
          </a:bodyPr>
          <a:lstStyle/>
          <a:p>
            <a:pPr algn="ctr"/>
            <a:r>
              <a:rPr lang="en-US" sz="3200" b="1" dirty="0">
                <a:ln w="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3F4304-E3C5-4324-9566-593AA6FFD4D8}"/>
              </a:ext>
            </a:extLst>
          </p:cNvPr>
          <p:cNvSpPr txBox="1"/>
          <p:nvPr/>
        </p:nvSpPr>
        <p:spPr>
          <a:xfrm>
            <a:off x="1007532" y="1540639"/>
            <a:ext cx="10634133"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Mobile devices have become an important platform for today’s software application. Especially, the utilization of smartphones increased rapidly within the last couple of years. Since smartphones often utilized to consume services, this process includes a vast range of applications. Smartphones also connect to other domains such as IOT and often utilized smart cloud-based services.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introduction of smartphones rapidly increased the need and development of mobile software. The development of mobile software applications is a special case of software engineering.</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Mobile applications are often also referred to as apps, which implies that the application is intended to be used on a smartphone or wearable device.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development must cope with specific aspects such as: short application lifecycles, limited device capabilities, mobility of users and devices, availability of network infrastructure as well as security and privacy issues.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77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E8817-4407-45F2-87CF-AE9619D2C5B6}"/>
              </a:ext>
            </a:extLst>
          </p:cNvPr>
          <p:cNvSpPr txBox="1"/>
          <p:nvPr/>
        </p:nvSpPr>
        <p:spPr>
          <a:xfrm>
            <a:off x="3124200" y="170934"/>
            <a:ext cx="6096000" cy="584775"/>
          </a:xfrm>
          <a:prstGeom prst="rect">
            <a:avLst/>
          </a:prstGeom>
          <a:noFill/>
        </p:spPr>
        <p:txBody>
          <a:bodyPr wrap="square">
            <a:spAutoFit/>
          </a:bodyPr>
          <a:lstStyle/>
          <a:p>
            <a:pPr algn="ctr"/>
            <a:r>
              <a:rPr lang="en-IN" sz="3200" b="1" dirty="0">
                <a:ln w="0"/>
                <a:latin typeface="Times New Roman" panose="02020603050405020304" pitchFamily="18" charset="0"/>
                <a:cs typeface="Times New Roman" panose="02020603050405020304" pitchFamily="18" charset="0"/>
              </a:rPr>
              <a:t>LITERATURE SURVEY</a:t>
            </a:r>
          </a:p>
        </p:txBody>
      </p:sp>
      <p:graphicFrame>
        <p:nvGraphicFramePr>
          <p:cNvPr id="6" name="Table 7">
            <a:extLst>
              <a:ext uri="{FF2B5EF4-FFF2-40B4-BE49-F238E27FC236}">
                <a16:creationId xmlns:a16="http://schemas.microsoft.com/office/drawing/2014/main" id="{C3E082AE-397F-4CD6-B5DA-FA87E7857945}"/>
              </a:ext>
            </a:extLst>
          </p:cNvPr>
          <p:cNvGraphicFramePr>
            <a:graphicFrameLocks noGrp="1"/>
          </p:cNvGraphicFramePr>
          <p:nvPr>
            <p:extLst>
              <p:ext uri="{D42A27DB-BD31-4B8C-83A1-F6EECF244321}">
                <p14:modId xmlns:p14="http://schemas.microsoft.com/office/powerpoint/2010/main" val="148058854"/>
              </p:ext>
            </p:extLst>
          </p:nvPr>
        </p:nvGraphicFramePr>
        <p:xfrm>
          <a:off x="347133" y="968493"/>
          <a:ext cx="11463867" cy="5614488"/>
        </p:xfrm>
        <a:graphic>
          <a:graphicData uri="http://schemas.openxmlformats.org/drawingml/2006/table">
            <a:tbl>
              <a:tblPr firstRow="1" bandRow="1">
                <a:tableStyleId>{5C22544A-7EE6-4342-B048-85BDC9FD1C3A}</a:tableStyleId>
              </a:tblPr>
              <a:tblGrid>
                <a:gridCol w="1004089">
                  <a:extLst>
                    <a:ext uri="{9D8B030D-6E8A-4147-A177-3AD203B41FA5}">
                      <a16:colId xmlns:a16="http://schemas.microsoft.com/office/drawing/2014/main" val="1804881207"/>
                    </a:ext>
                  </a:extLst>
                </a:gridCol>
                <a:gridCol w="2930379">
                  <a:extLst>
                    <a:ext uri="{9D8B030D-6E8A-4147-A177-3AD203B41FA5}">
                      <a16:colId xmlns:a16="http://schemas.microsoft.com/office/drawing/2014/main" val="2526892721"/>
                    </a:ext>
                  </a:extLst>
                </a:gridCol>
                <a:gridCol w="2455870">
                  <a:extLst>
                    <a:ext uri="{9D8B030D-6E8A-4147-A177-3AD203B41FA5}">
                      <a16:colId xmlns:a16="http://schemas.microsoft.com/office/drawing/2014/main" val="3377582490"/>
                    </a:ext>
                  </a:extLst>
                </a:gridCol>
                <a:gridCol w="2523070">
                  <a:extLst>
                    <a:ext uri="{9D8B030D-6E8A-4147-A177-3AD203B41FA5}">
                      <a16:colId xmlns:a16="http://schemas.microsoft.com/office/drawing/2014/main" val="3806883250"/>
                    </a:ext>
                  </a:extLst>
                </a:gridCol>
                <a:gridCol w="2550459">
                  <a:extLst>
                    <a:ext uri="{9D8B030D-6E8A-4147-A177-3AD203B41FA5}">
                      <a16:colId xmlns:a16="http://schemas.microsoft.com/office/drawing/2014/main" val="1186524956"/>
                    </a:ext>
                  </a:extLst>
                </a:gridCol>
              </a:tblGrid>
              <a:tr h="364615">
                <a:tc>
                  <a:txBody>
                    <a:bodyPr/>
                    <a:lstStyle/>
                    <a:p>
                      <a:pPr algn="ctr"/>
                      <a:r>
                        <a:rPr lang="en-IN" sz="2000" dirty="0">
                          <a:latin typeface="Times New Roman" panose="02020603050405020304" pitchFamily="18" charset="0"/>
                          <a:cs typeface="Times New Roman" panose="02020603050405020304" pitchFamily="18" charset="0"/>
                        </a:rPr>
                        <a:t>SL NO</a:t>
                      </a:r>
                    </a:p>
                  </a:txBody>
                  <a:tcPr/>
                </a:tc>
                <a:tc>
                  <a:txBody>
                    <a:bodyPr/>
                    <a:lstStyle/>
                    <a:p>
                      <a:pPr algn="ctr"/>
                      <a:r>
                        <a:rPr lang="en-IN" sz="2000" dirty="0">
                          <a:latin typeface="Times New Roman" panose="02020603050405020304" pitchFamily="18" charset="0"/>
                          <a:cs typeface="Times New Roman" panose="02020603050405020304" pitchFamily="18" charset="0"/>
                        </a:rPr>
                        <a:t>    Title &amp; Author</a:t>
                      </a:r>
                    </a:p>
                  </a:txBody>
                  <a:tcPr/>
                </a:tc>
                <a:tc>
                  <a:txBody>
                    <a:bodyPr/>
                    <a:lstStyle/>
                    <a:p>
                      <a:pPr algn="ctr"/>
                      <a:r>
                        <a:rPr lang="en-IN" sz="2000" dirty="0">
                          <a:latin typeface="Times New Roman" panose="02020603050405020304" pitchFamily="18" charset="0"/>
                          <a:cs typeface="Times New Roman" panose="02020603050405020304" pitchFamily="18" charset="0"/>
                        </a:rPr>
                        <a:t>        OS Version</a:t>
                      </a:r>
                    </a:p>
                  </a:txBody>
                  <a:tcPr/>
                </a:tc>
                <a:tc>
                  <a:txBody>
                    <a:bodyPr/>
                    <a:lstStyle/>
                    <a:p>
                      <a:pPr algn="ctr"/>
                      <a:r>
                        <a:rPr lang="en-IN" sz="2000" b="1" kern="1200" dirty="0">
                          <a:solidFill>
                            <a:schemeClr val="lt1"/>
                          </a:solidFill>
                          <a:effectLst/>
                          <a:latin typeface="Times New Roman" panose="02020603050405020304" pitchFamily="18" charset="0"/>
                          <a:cs typeface="Times New Roman" panose="02020603050405020304" pitchFamily="18" charset="0"/>
                        </a:rPr>
                        <a:t>     Languages Used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Result &amp; Conclusion</a:t>
                      </a:r>
                    </a:p>
                  </a:txBody>
                  <a:tcPr/>
                </a:tc>
                <a:extLst>
                  <a:ext uri="{0D108BD9-81ED-4DB2-BD59-A6C34878D82A}">
                    <a16:rowId xmlns:a16="http://schemas.microsoft.com/office/drawing/2014/main" val="1978046133"/>
                  </a:ext>
                </a:extLst>
              </a:tr>
              <a:tr h="2355975">
                <a:tc>
                  <a:txBody>
                    <a:bodyPr/>
                    <a:lstStyle/>
                    <a:p>
                      <a:pPr algn="ctr"/>
                      <a:r>
                        <a:rPr lang="en-US" sz="18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Cross-Platform Mobile Application Development Anirudh Nagesh, MS Student School of Information Studies, Syracuse University Carlos E. Caecid, Assistant Professor School of Information Studies, Syracuse University </a:t>
                      </a:r>
                    </a:p>
                  </a:txBody>
                  <a:tcPr/>
                </a:tc>
                <a:tc>
                  <a:txBody>
                    <a:bodyPr/>
                    <a:lstStyle/>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lvl="0" indent="0" algn="ctr" defTabSz="4572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Android :KitKat</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Ios:10</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Windows :7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dirty="0">
                          <a:latin typeface="Times New Roman" panose="02020603050405020304" pitchFamily="18" charset="0"/>
                          <a:cs typeface="Times New Roman" panose="02020603050405020304" pitchFamily="18" charset="0"/>
                        </a:rPr>
                        <a:t>HTML 5,JAVA,C</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Found that cross –platform SDK are increasingly being used by application developers for rapid mobile application development</a:t>
                      </a:r>
                    </a:p>
                  </a:txBody>
                  <a:tcPr/>
                </a:tc>
                <a:extLst>
                  <a:ext uri="{0D108BD9-81ED-4DB2-BD59-A6C34878D82A}">
                    <a16:rowId xmlns:a16="http://schemas.microsoft.com/office/drawing/2014/main" val="483483548"/>
                  </a:ext>
                </a:extLst>
              </a:tr>
              <a:tr h="2657928">
                <a:tc>
                  <a:txBody>
                    <a:bodyPr/>
                    <a:lstStyle/>
                    <a:p>
                      <a:pPr algn="ctr"/>
                      <a:r>
                        <a:rPr lang="en-US" sz="18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An Empirical Study of Cross-Platform Mobile</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Development in Industry</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Andreas </a:t>
                      </a:r>
                      <a:r>
                        <a:rPr lang="en-IN" sz="1800" dirty="0" err="1">
                          <a:latin typeface="Times New Roman" panose="02020603050405020304" pitchFamily="18" charset="0"/>
                          <a:cs typeface="Times New Roman" panose="02020603050405020304" pitchFamily="18" charset="0"/>
                        </a:rPr>
                        <a:t>Biørn</a:t>
                      </a:r>
                      <a:r>
                        <a:rPr lang="en-IN" sz="1800" dirty="0">
                          <a:latin typeface="Times New Roman" panose="02020603050405020304" pitchFamily="18" charset="0"/>
                          <a:cs typeface="Times New Roman" panose="02020603050405020304" pitchFamily="18" charset="0"/>
                        </a:rPr>
                        <a:t>-Hansen ,</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1,2 Tor-Morten </a:t>
                      </a:r>
                      <a:r>
                        <a:rPr lang="en-IN" sz="1800" dirty="0" err="1">
                          <a:latin typeface="Times New Roman" panose="02020603050405020304" pitchFamily="18" charset="0"/>
                          <a:cs typeface="Times New Roman" panose="02020603050405020304" pitchFamily="18" charset="0"/>
                        </a:rPr>
                        <a:t>Grønli</a:t>
                      </a:r>
                      <a:r>
                        <a:rPr lang="en-IN" sz="1800" dirty="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Gheorghita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Ghinea</a:t>
                      </a:r>
                      <a:r>
                        <a:rPr lang="en-IN" sz="1800" dirty="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1,2 and Sahel </a:t>
                      </a:r>
                      <a:r>
                        <a:rPr lang="en-IN" sz="1800" dirty="0" err="1">
                          <a:latin typeface="Times New Roman" panose="02020603050405020304" pitchFamily="18" charset="0"/>
                          <a:cs typeface="Times New Roman" panose="02020603050405020304" pitchFamily="18" charset="0"/>
                        </a:rPr>
                        <a:t>Alouneh</a:t>
                      </a:r>
                      <a:endParaRPr lang="en-IN" sz="1800" dirty="0">
                        <a:latin typeface="Times New Roman" panose="02020603050405020304" pitchFamily="18" charset="0"/>
                        <a:cs typeface="Times New Roman" panose="02020603050405020304" pitchFamily="18" charset="0"/>
                      </a:endParaRPr>
                    </a:p>
                  </a:txBody>
                  <a:tcPr/>
                </a:tc>
                <a:tc>
                  <a:txBody>
                    <a:bodyPr/>
                    <a:lstStyle/>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Android :Oreo</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Ios:12.4</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Windows :8</a:t>
                      </a:r>
                      <a:endParaRPr lang="en-IN" sz="1800" dirty="0">
                        <a:effectLst/>
                        <a:latin typeface="Times New Roman" panose="02020603050405020304" pitchFamily="18" charset="0"/>
                        <a:cs typeface="Times New Roman" panose="02020603050405020304" pitchFamily="18" charset="0"/>
                      </a:endParaRPr>
                    </a:p>
                    <a:p>
                      <a:pPr marL="176530" marR="163830" indent="-5080" algn="ctr">
                        <a:spcAft>
                          <a:spcPts val="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3980" marR="93345" algn="ctr">
                        <a:spcAft>
                          <a:spcPts val="0"/>
                        </a:spcAft>
                      </a:pPr>
                      <a:endParaRPr lang="en-US" sz="1800" dirty="0">
                        <a:effectLst/>
                        <a:latin typeface="Times New Roman" panose="02020603050405020304" pitchFamily="18" charset="0"/>
                        <a:cs typeface="Times New Roman" panose="02020603050405020304" pitchFamily="18" charset="0"/>
                      </a:endParaRPr>
                    </a:p>
                    <a:p>
                      <a:pPr marL="93980" marR="93345" algn="ctr">
                        <a:spcAft>
                          <a:spcPts val="0"/>
                        </a:spcAft>
                      </a:pPr>
                      <a:r>
                        <a:rPr lang="en-IN" sz="1800" dirty="0">
                          <a:effectLst/>
                          <a:latin typeface="Times New Roman" panose="02020603050405020304" pitchFamily="18" charset="0"/>
                          <a:cs typeface="Times New Roman" panose="02020603050405020304" pitchFamily="18" charset="0"/>
                        </a:rPr>
                        <a:t>JAVA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5575" marR="116840" indent="-33655" algn="ctr">
                        <a:spcAft>
                          <a:spcPts val="0"/>
                        </a:spcAft>
                      </a:pPr>
                      <a:r>
                        <a:rPr lang="en-US" sz="1800" dirty="0">
                          <a:effectLst/>
                          <a:latin typeface="Times New Roman" panose="02020603050405020304" pitchFamily="18" charset="0"/>
                          <a:cs typeface="Times New Roman" panose="02020603050405020304" pitchFamily="18" charset="0"/>
                        </a:rPr>
                        <a:t>To main objective of the study reported in this paper has</a:t>
                      </a:r>
                    </a:p>
                    <a:p>
                      <a:pPr marL="155575" marR="116840" indent="-33655" algn="ctr">
                        <a:spcAft>
                          <a:spcPts val="0"/>
                        </a:spcAft>
                      </a:pPr>
                      <a:r>
                        <a:rPr lang="en-US" sz="1800" dirty="0">
                          <a:effectLst/>
                          <a:latin typeface="Times New Roman" panose="02020603050405020304" pitchFamily="18" charset="0"/>
                          <a:cs typeface="Times New Roman" panose="02020603050405020304" pitchFamily="18" charset="0"/>
                        </a:rPr>
                        <a:t>been to report the perspectives and thoughts of industry</a:t>
                      </a:r>
                    </a:p>
                    <a:p>
                      <a:pPr marL="155575" marR="116840" indent="-33655" algn="ctr">
                        <a:spcAft>
                          <a:spcPts val="0"/>
                        </a:spcAft>
                      </a:pPr>
                      <a:r>
                        <a:rPr lang="en-US" sz="1800" dirty="0">
                          <a:effectLst/>
                          <a:latin typeface="Times New Roman" panose="02020603050405020304" pitchFamily="18" charset="0"/>
                          <a:cs typeface="Times New Roman" panose="02020603050405020304" pitchFamily="18" charset="0"/>
                        </a:rPr>
                        <a:t>practitioners on technologies.</a:t>
                      </a:r>
                    </a:p>
                    <a:p>
                      <a:pPr marL="155575" marR="116840" indent="-33655" algn="ctr">
                        <a:spcAft>
                          <a:spcPts val="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42957824"/>
                  </a:ext>
                </a:extLst>
              </a:tr>
            </a:tbl>
          </a:graphicData>
        </a:graphic>
      </p:graphicFrame>
    </p:spTree>
    <p:extLst>
      <p:ext uri="{BB962C8B-B14F-4D97-AF65-F5344CB8AC3E}">
        <p14:creationId xmlns:p14="http://schemas.microsoft.com/office/powerpoint/2010/main" val="3145856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7">
            <a:extLst>
              <a:ext uri="{FF2B5EF4-FFF2-40B4-BE49-F238E27FC236}">
                <a16:creationId xmlns:a16="http://schemas.microsoft.com/office/drawing/2014/main" id="{A576429D-0F2A-4EF1-B7D3-4E62E4720297}"/>
              </a:ext>
            </a:extLst>
          </p:cNvPr>
          <p:cNvGraphicFramePr>
            <a:graphicFrameLocks noGrp="1"/>
          </p:cNvGraphicFramePr>
          <p:nvPr>
            <p:extLst>
              <p:ext uri="{D42A27DB-BD31-4B8C-83A1-F6EECF244321}">
                <p14:modId xmlns:p14="http://schemas.microsoft.com/office/powerpoint/2010/main" val="1093890560"/>
              </p:ext>
            </p:extLst>
          </p:nvPr>
        </p:nvGraphicFramePr>
        <p:xfrm>
          <a:off x="474697" y="959508"/>
          <a:ext cx="11018055" cy="6004560"/>
        </p:xfrm>
        <a:graphic>
          <a:graphicData uri="http://schemas.openxmlformats.org/drawingml/2006/table">
            <a:tbl>
              <a:tblPr firstRow="1" bandRow="1">
                <a:tableStyleId>{6E25E649-3F16-4E02-A733-19D2CDBF48F0}</a:tableStyleId>
              </a:tblPr>
              <a:tblGrid>
                <a:gridCol w="1006584">
                  <a:extLst>
                    <a:ext uri="{9D8B030D-6E8A-4147-A177-3AD203B41FA5}">
                      <a16:colId xmlns:a16="http://schemas.microsoft.com/office/drawing/2014/main" val="1804881207"/>
                    </a:ext>
                  </a:extLst>
                </a:gridCol>
                <a:gridCol w="2937656">
                  <a:extLst>
                    <a:ext uri="{9D8B030D-6E8A-4147-A177-3AD203B41FA5}">
                      <a16:colId xmlns:a16="http://schemas.microsoft.com/office/drawing/2014/main" val="2526892721"/>
                    </a:ext>
                  </a:extLst>
                </a:gridCol>
                <a:gridCol w="1987683">
                  <a:extLst>
                    <a:ext uri="{9D8B030D-6E8A-4147-A177-3AD203B41FA5}">
                      <a16:colId xmlns:a16="http://schemas.microsoft.com/office/drawing/2014/main" val="3377582490"/>
                    </a:ext>
                  </a:extLst>
                </a:gridCol>
                <a:gridCol w="2541211">
                  <a:extLst>
                    <a:ext uri="{9D8B030D-6E8A-4147-A177-3AD203B41FA5}">
                      <a16:colId xmlns:a16="http://schemas.microsoft.com/office/drawing/2014/main" val="3806883250"/>
                    </a:ext>
                  </a:extLst>
                </a:gridCol>
                <a:gridCol w="2544921">
                  <a:extLst>
                    <a:ext uri="{9D8B030D-6E8A-4147-A177-3AD203B41FA5}">
                      <a16:colId xmlns:a16="http://schemas.microsoft.com/office/drawing/2014/main" val="1186524956"/>
                    </a:ext>
                  </a:extLst>
                </a:gridCol>
              </a:tblGrid>
              <a:tr h="619578">
                <a:tc>
                  <a:txBody>
                    <a:bodyPr/>
                    <a:lstStyle/>
                    <a:p>
                      <a:pPr algn="ctr"/>
                      <a:r>
                        <a:rPr lang="en-IN" sz="2000" dirty="0">
                          <a:latin typeface="Times New Roman" panose="02020603050405020304" pitchFamily="18" charset="0"/>
                          <a:cs typeface="Times New Roman" panose="02020603050405020304" pitchFamily="18" charset="0"/>
                        </a:rPr>
                        <a:t>SL NO</a:t>
                      </a:r>
                    </a:p>
                  </a:txBody>
                  <a:tcPr/>
                </a:tc>
                <a:tc>
                  <a:txBody>
                    <a:bodyPr/>
                    <a:lstStyle/>
                    <a:p>
                      <a:pPr algn="ctr"/>
                      <a:r>
                        <a:rPr lang="en-IN" sz="2000" dirty="0">
                          <a:latin typeface="Times New Roman" panose="02020603050405020304" pitchFamily="18" charset="0"/>
                          <a:cs typeface="Times New Roman" panose="02020603050405020304" pitchFamily="18" charset="0"/>
                        </a:rPr>
                        <a:t>Title &amp; Author</a:t>
                      </a:r>
                    </a:p>
                  </a:txBody>
                  <a:tcPr/>
                </a:tc>
                <a:tc>
                  <a:txBody>
                    <a:bodyPr/>
                    <a:lstStyle/>
                    <a:p>
                      <a:pPr algn="ctr"/>
                      <a:r>
                        <a:rPr lang="en-IN" sz="2000" dirty="0">
                          <a:latin typeface="Times New Roman" panose="02020603050405020304" pitchFamily="18" charset="0"/>
                          <a:cs typeface="Times New Roman" panose="02020603050405020304" pitchFamily="18" charset="0"/>
                        </a:rPr>
                        <a:t>     OS Version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effectLst/>
                          <a:latin typeface="Times New Roman" panose="02020603050405020304" pitchFamily="18" charset="0"/>
                          <a:cs typeface="Times New Roman" panose="02020603050405020304" pitchFamily="18" charset="0"/>
                        </a:rPr>
                        <a:t>     Languages Used </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Result &amp; Conclusion</a:t>
                      </a:r>
                    </a:p>
                  </a:txBody>
                  <a:tcPr/>
                </a:tc>
                <a:extLst>
                  <a:ext uri="{0D108BD9-81ED-4DB2-BD59-A6C34878D82A}">
                    <a16:rowId xmlns:a16="http://schemas.microsoft.com/office/drawing/2014/main" val="1978046133"/>
                  </a:ext>
                </a:extLst>
              </a:tr>
              <a:tr h="2020363">
                <a:tc>
                  <a:txBody>
                    <a:bodyPr/>
                    <a:lstStyle/>
                    <a:p>
                      <a:pPr algn="ctr"/>
                      <a:r>
                        <a:rPr lang="en-US" sz="18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Evaluation of Frameworks for Mobile Application Development Jan Christoph, Daniel </a:t>
                      </a:r>
                      <a:r>
                        <a:rPr lang="en-IN" sz="1800" dirty="0" err="1">
                          <a:latin typeface="Times New Roman" panose="02020603050405020304" pitchFamily="18" charset="0"/>
                          <a:cs typeface="Times New Roman" panose="02020603050405020304" pitchFamily="18" charset="0"/>
                        </a:rPr>
                        <a:t>Rösch</a:t>
                      </a:r>
                      <a:r>
                        <a:rPr lang="en-IN" sz="1800" dirty="0">
                          <a:latin typeface="Times New Roman" panose="02020603050405020304" pitchFamily="18" charset="0"/>
                          <a:cs typeface="Times New Roman" panose="02020603050405020304" pitchFamily="18" charset="0"/>
                        </a:rPr>
                        <a:t>, Thomas Schuster, Lukas </a:t>
                      </a:r>
                      <a:r>
                        <a:rPr lang="en-IN" sz="1800" dirty="0" err="1">
                          <a:latin typeface="Times New Roman" panose="02020603050405020304" pitchFamily="18" charset="0"/>
                          <a:cs typeface="Times New Roman" panose="02020603050405020304" pitchFamily="18" charset="0"/>
                        </a:rPr>
                        <a:t>Waidelich</a:t>
                      </a:r>
                      <a:r>
                        <a:rPr lang="en-IN" sz="1800" dirty="0">
                          <a:latin typeface="Times New Roman" panose="02020603050405020304" pitchFamily="18" charset="0"/>
                          <a:cs typeface="Times New Roman" panose="02020603050405020304" pitchFamily="18" charset="0"/>
                        </a:rPr>
                        <a:t> Pforzheim University </a:t>
                      </a:r>
                      <a:r>
                        <a:rPr lang="en-IN" sz="1800" dirty="0" err="1">
                          <a:latin typeface="Times New Roman" panose="02020603050405020304" pitchFamily="18" charset="0"/>
                          <a:cs typeface="Times New Roman" panose="02020603050405020304" pitchFamily="18" charset="0"/>
                        </a:rPr>
                        <a:t>Tiefenbronner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Straße</a:t>
                      </a:r>
                      <a:r>
                        <a:rPr lang="en-IN" sz="1800" dirty="0">
                          <a:latin typeface="Times New Roman" panose="02020603050405020304" pitchFamily="18" charset="0"/>
                          <a:cs typeface="Times New Roman" panose="02020603050405020304" pitchFamily="18" charset="0"/>
                        </a:rPr>
                        <a:t> 65, Germany </a:t>
                      </a:r>
                    </a:p>
                  </a:txBody>
                  <a:tcPr/>
                </a:tc>
                <a:tc>
                  <a:txBody>
                    <a:bodyPr/>
                    <a:lstStyle/>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Android :</a:t>
                      </a:r>
                      <a:r>
                        <a:rPr lang="en-IN" sz="1800" dirty="0">
                          <a:latin typeface="Times New Roman" panose="02020603050405020304" pitchFamily="18" charset="0"/>
                          <a:cs typeface="Times New Roman" panose="02020603050405020304" pitchFamily="18" charset="0"/>
                        </a:rPr>
                        <a:t> 7.0 Nougat</a:t>
                      </a: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r>
                        <a:rPr lang="en-US" sz="1800" dirty="0" err="1">
                          <a:effectLst/>
                          <a:latin typeface="Times New Roman" panose="02020603050405020304" pitchFamily="18" charset="0"/>
                          <a:cs typeface="Times New Roman" panose="02020603050405020304" pitchFamily="18" charset="0"/>
                        </a:rPr>
                        <a:t>Ios</a:t>
                      </a:r>
                      <a:r>
                        <a:rPr lang="en-US" sz="1800" dirty="0">
                          <a:effectLst/>
                          <a:latin typeface="Times New Roman" panose="02020603050405020304" pitchFamily="18" charset="0"/>
                          <a:cs typeface="Times New Roman" panose="02020603050405020304" pitchFamily="18" charset="0"/>
                        </a:rPr>
                        <a:t>: 12.0</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Windows : 8</a:t>
                      </a:r>
                      <a:endParaRPr lang="en-IN" sz="1800" dirty="0">
                        <a:effectLst/>
                        <a:latin typeface="Times New Roman" panose="02020603050405020304" pitchFamily="18" charset="0"/>
                        <a:cs typeface="Times New Roman" panose="02020603050405020304" pitchFamily="18" charset="0"/>
                      </a:endParaRPr>
                    </a:p>
                    <a:p>
                      <a:pPr marL="69850" marR="64770" algn="ctr">
                        <a:spcAft>
                          <a:spcPts val="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1800" dirty="0">
                          <a:latin typeface="Times New Roman" panose="02020603050405020304" pitchFamily="18" charset="0"/>
                          <a:cs typeface="Times New Roman" panose="02020603050405020304" pitchFamily="18" charset="0"/>
                        </a:rPr>
                        <a:t>Dart, Java</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Reviewed a couple of cross-platform frameworks and discovered that they can significantly reduce development efforts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3483548"/>
                  </a:ext>
                </a:extLst>
              </a:tr>
              <a:tr h="2666880">
                <a:tc>
                  <a:txBody>
                    <a:bodyPr/>
                    <a:lstStyle/>
                    <a:p>
                      <a:pPr algn="ctr"/>
                      <a:r>
                        <a:rPr lang="en-US" sz="18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Cross-Platform Mobile App Development</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in Industry: A Multiple Case-Study</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TASNIM ZOHUD, SAMER ZEIN</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Birzeit</a:t>
                      </a:r>
                      <a:r>
                        <a:rPr lang="en-IN" sz="1800" dirty="0">
                          <a:latin typeface="Times New Roman" panose="02020603050405020304" pitchFamily="18" charset="0"/>
                          <a:cs typeface="Times New Roman" panose="02020603050405020304" pitchFamily="18" charset="0"/>
                        </a:rPr>
                        <a:t> University, Bir Zeit, Ramallah and Al-</a:t>
                      </a:r>
                      <a:r>
                        <a:rPr lang="en-IN" sz="1800" dirty="0" err="1">
                          <a:latin typeface="Times New Roman" panose="02020603050405020304" pitchFamily="18" charset="0"/>
                          <a:cs typeface="Times New Roman" panose="02020603050405020304" pitchFamily="18" charset="0"/>
                        </a:rPr>
                        <a:t>Bireh</a:t>
                      </a:r>
                      <a:r>
                        <a:rPr lang="en-IN" sz="1800" dirty="0">
                          <a:latin typeface="Times New Roman" panose="02020603050405020304" pitchFamily="18" charset="0"/>
                          <a:cs typeface="Times New Roman" panose="02020603050405020304" pitchFamily="18" charset="0"/>
                        </a:rPr>
                        <a:t>, 71939, </a:t>
                      </a:r>
                      <a:r>
                        <a:rPr lang="en-IN" sz="1800" dirty="0" err="1">
                          <a:latin typeface="Times New Roman" panose="02020603050405020304" pitchFamily="18" charset="0"/>
                          <a:cs typeface="Times New Roman" panose="02020603050405020304" pitchFamily="18" charset="0"/>
                        </a:rPr>
                        <a:t>Palestin</a:t>
                      </a:r>
                      <a:endParaRPr lang="en-IN" sz="1800" dirty="0">
                        <a:latin typeface="Times New Roman" panose="02020603050405020304" pitchFamily="18" charset="0"/>
                        <a:cs typeface="Times New Roman" panose="02020603050405020304" pitchFamily="18" charset="0"/>
                      </a:endParaRPr>
                    </a:p>
                  </a:txBody>
                  <a:tcPr/>
                </a:tc>
                <a:tc>
                  <a:txBody>
                    <a:bodyPr/>
                    <a:lstStyle/>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Android : 9.0</a:t>
                      </a:r>
                    </a:p>
                    <a:p>
                      <a:pPr marL="69850" marR="64770" algn="ctr">
                        <a:spcAft>
                          <a:spcPts val="0"/>
                        </a:spcAft>
                      </a:pPr>
                      <a:r>
                        <a:rPr lang="en-US" sz="1800" dirty="0" err="1">
                          <a:effectLst/>
                          <a:latin typeface="Times New Roman" panose="02020603050405020304" pitchFamily="18" charset="0"/>
                          <a:cs typeface="Times New Roman" panose="02020603050405020304" pitchFamily="18" charset="0"/>
                        </a:rPr>
                        <a:t>Ios</a:t>
                      </a:r>
                      <a:r>
                        <a:rPr lang="en-US" sz="1800" dirty="0">
                          <a:effectLst/>
                          <a:latin typeface="Times New Roman" panose="02020603050405020304" pitchFamily="18" charset="0"/>
                          <a:cs typeface="Times New Roman" panose="02020603050405020304" pitchFamily="18" charset="0"/>
                        </a:rPr>
                        <a:t>: 13.0</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Windows : 10</a:t>
                      </a:r>
                      <a:endParaRPr lang="en-IN" sz="1800" dirty="0">
                        <a:effectLst/>
                        <a:latin typeface="Times New Roman" panose="02020603050405020304" pitchFamily="18" charset="0"/>
                        <a:cs typeface="Times New Roman" panose="02020603050405020304" pitchFamily="18" charset="0"/>
                      </a:endParaRPr>
                    </a:p>
                    <a:p>
                      <a:pPr marL="176530" marR="163830" indent="-5080" algn="ctr">
                        <a:spcAft>
                          <a:spcPts val="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3980" marR="93345" algn="ctr">
                        <a:spcAft>
                          <a:spcPts val="0"/>
                        </a:spcAft>
                      </a:pPr>
                      <a:endParaRPr lang="en-US" sz="1800" dirty="0">
                        <a:effectLst/>
                        <a:latin typeface="Times New Roman" panose="02020603050405020304" pitchFamily="18" charset="0"/>
                        <a:cs typeface="Times New Roman" panose="02020603050405020304" pitchFamily="18" charset="0"/>
                      </a:endParaRPr>
                    </a:p>
                    <a:p>
                      <a:pPr marL="93980" marR="93345" algn="ctr">
                        <a:spcAft>
                          <a:spcPts val="0"/>
                        </a:spcAft>
                      </a:pPr>
                      <a:endParaRPr lang="en-IN" sz="1800" dirty="0">
                        <a:effectLst/>
                        <a:latin typeface="Times New Roman" panose="02020603050405020304" pitchFamily="18" charset="0"/>
                        <a:cs typeface="Times New Roman" panose="02020603050405020304" pitchFamily="18" charset="0"/>
                      </a:endParaRPr>
                    </a:p>
                    <a:p>
                      <a:pPr marL="93980" marR="93345" algn="ctr">
                        <a:spcAft>
                          <a:spcPts val="0"/>
                        </a:spcAft>
                      </a:pPr>
                      <a:endParaRPr lang="en-IN" sz="1800" dirty="0">
                        <a:effectLst/>
                        <a:latin typeface="Times New Roman" panose="02020603050405020304" pitchFamily="18" charset="0"/>
                        <a:cs typeface="Times New Roman" panose="02020603050405020304" pitchFamily="18" charset="0"/>
                      </a:endParaRPr>
                    </a:p>
                    <a:p>
                      <a:pPr marL="93980" marR="93345" algn="ctr">
                        <a:spcAft>
                          <a:spcPts val="0"/>
                        </a:spcAft>
                      </a:pPr>
                      <a:r>
                        <a:rPr lang="en-IN" sz="1800" dirty="0">
                          <a:effectLst/>
                          <a:latin typeface="Times New Roman" panose="02020603050405020304" pitchFamily="18" charset="0"/>
                          <a:cs typeface="Times New Roman" panose="02020603050405020304" pitchFamily="18" charset="0"/>
                        </a:rPr>
                        <a:t>JavaScript, CSS , Html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5575" marR="116840" indent="-33655" algn="ctr">
                        <a:spcAft>
                          <a:spcPts val="0"/>
                        </a:spcAft>
                      </a:pPr>
                      <a:r>
                        <a:rPr lang="en-US" sz="1800" dirty="0">
                          <a:effectLst/>
                          <a:latin typeface="Times New Roman" panose="02020603050405020304" pitchFamily="18" charset="0"/>
                          <a:cs typeface="Times New Roman" panose="02020603050405020304" pitchFamily="18" charset="0"/>
                        </a:rPr>
                        <a:t>This research presented an industrial investigation of </a:t>
                      </a:r>
                      <a:r>
                        <a:rPr lang="en-US" sz="1800" dirty="0" err="1">
                          <a:effectLst/>
                          <a:latin typeface="Times New Roman" panose="02020603050405020304" pitchFamily="18" charset="0"/>
                          <a:cs typeface="Times New Roman" panose="02020603050405020304" pitchFamily="18" charset="0"/>
                        </a:rPr>
                        <a:t>crossplatform</a:t>
                      </a:r>
                      <a:r>
                        <a:rPr lang="en-US" sz="1800" dirty="0">
                          <a:effectLst/>
                          <a:latin typeface="Times New Roman" panose="02020603050405020304" pitchFamily="18" charset="0"/>
                          <a:cs typeface="Times New Roman" panose="02020603050405020304" pitchFamily="18" charset="0"/>
                        </a:rPr>
                        <a:t> mobile apps development. The main research</a:t>
                      </a:r>
                    </a:p>
                    <a:p>
                      <a:pPr marL="155575" marR="116840" indent="-33655" algn="ctr">
                        <a:spcAft>
                          <a:spcPts val="0"/>
                        </a:spcAft>
                      </a:pPr>
                      <a:r>
                        <a:rPr lang="en-US" sz="1800" dirty="0">
                          <a:effectLst/>
                          <a:latin typeface="Times New Roman" panose="02020603050405020304" pitchFamily="18" charset="0"/>
                          <a:cs typeface="Times New Roman" panose="02020603050405020304" pitchFamily="18" charset="0"/>
                        </a:rPr>
                        <a:t>proposition was that the cross-platform development is not</a:t>
                      </a:r>
                    </a:p>
                    <a:p>
                      <a:pPr marL="155575" marR="116840" indent="-33655" algn="ctr">
                        <a:spcAft>
                          <a:spcPts val="0"/>
                        </a:spcAft>
                      </a:pPr>
                      <a:r>
                        <a:rPr lang="en-US" sz="1800" dirty="0">
                          <a:effectLst/>
                          <a:latin typeface="Times New Roman" panose="02020603050405020304" pitchFamily="18" charset="0"/>
                          <a:cs typeface="Times New Roman" panose="02020603050405020304" pitchFamily="18" charset="0"/>
                        </a:rPr>
                        <a:t>explored deeply in the industrial contexts.</a:t>
                      </a:r>
                    </a:p>
                  </a:txBody>
                  <a:tcPr marL="0" marR="0" marT="0" marB="0"/>
                </a:tc>
                <a:extLst>
                  <a:ext uri="{0D108BD9-81ED-4DB2-BD59-A6C34878D82A}">
                    <a16:rowId xmlns:a16="http://schemas.microsoft.com/office/drawing/2014/main" val="842957824"/>
                  </a:ext>
                </a:extLst>
              </a:tr>
            </a:tbl>
          </a:graphicData>
        </a:graphic>
      </p:graphicFrame>
    </p:spTree>
    <p:extLst>
      <p:ext uri="{BB962C8B-B14F-4D97-AF65-F5344CB8AC3E}">
        <p14:creationId xmlns:p14="http://schemas.microsoft.com/office/powerpoint/2010/main" val="15289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E092C37D-2B3E-4DD2-8130-C080FBBB85F8}"/>
              </a:ext>
            </a:extLst>
          </p:cNvPr>
          <p:cNvGraphicFramePr>
            <a:graphicFrameLocks noGrp="1"/>
          </p:cNvGraphicFramePr>
          <p:nvPr>
            <p:extLst>
              <p:ext uri="{D42A27DB-BD31-4B8C-83A1-F6EECF244321}">
                <p14:modId xmlns:p14="http://schemas.microsoft.com/office/powerpoint/2010/main" val="1099649614"/>
              </p:ext>
            </p:extLst>
          </p:nvPr>
        </p:nvGraphicFramePr>
        <p:xfrm>
          <a:off x="552947" y="975360"/>
          <a:ext cx="11260666" cy="4907280"/>
        </p:xfrm>
        <a:graphic>
          <a:graphicData uri="http://schemas.openxmlformats.org/drawingml/2006/table">
            <a:tbl>
              <a:tblPr firstRow="1" bandRow="1">
                <a:tableStyleId>{5C22544A-7EE6-4342-B048-85BDC9FD1C3A}</a:tableStyleId>
              </a:tblPr>
              <a:tblGrid>
                <a:gridCol w="1028748">
                  <a:extLst>
                    <a:ext uri="{9D8B030D-6E8A-4147-A177-3AD203B41FA5}">
                      <a16:colId xmlns:a16="http://schemas.microsoft.com/office/drawing/2014/main" val="1804881207"/>
                    </a:ext>
                  </a:extLst>
                </a:gridCol>
                <a:gridCol w="3002342">
                  <a:extLst>
                    <a:ext uri="{9D8B030D-6E8A-4147-A177-3AD203B41FA5}">
                      <a16:colId xmlns:a16="http://schemas.microsoft.com/office/drawing/2014/main" val="2526892721"/>
                    </a:ext>
                  </a:extLst>
                </a:gridCol>
                <a:gridCol w="2031451">
                  <a:extLst>
                    <a:ext uri="{9D8B030D-6E8A-4147-A177-3AD203B41FA5}">
                      <a16:colId xmlns:a16="http://schemas.microsoft.com/office/drawing/2014/main" val="3377582490"/>
                    </a:ext>
                  </a:extLst>
                </a:gridCol>
                <a:gridCol w="2745909">
                  <a:extLst>
                    <a:ext uri="{9D8B030D-6E8A-4147-A177-3AD203B41FA5}">
                      <a16:colId xmlns:a16="http://schemas.microsoft.com/office/drawing/2014/main" val="3806883250"/>
                    </a:ext>
                  </a:extLst>
                </a:gridCol>
                <a:gridCol w="2452216">
                  <a:extLst>
                    <a:ext uri="{9D8B030D-6E8A-4147-A177-3AD203B41FA5}">
                      <a16:colId xmlns:a16="http://schemas.microsoft.com/office/drawing/2014/main" val="1186524956"/>
                    </a:ext>
                  </a:extLst>
                </a:gridCol>
              </a:tblGrid>
              <a:tr h="470870">
                <a:tc>
                  <a:txBody>
                    <a:bodyPr/>
                    <a:lstStyle/>
                    <a:p>
                      <a:pPr algn="ctr"/>
                      <a:r>
                        <a:rPr lang="en-IN" sz="2000" dirty="0">
                          <a:latin typeface="Times New Roman" panose="02020603050405020304" pitchFamily="18" charset="0"/>
                          <a:cs typeface="Times New Roman" panose="02020603050405020304" pitchFamily="18" charset="0"/>
                        </a:rPr>
                        <a:t>SL NO</a:t>
                      </a:r>
                    </a:p>
                  </a:txBody>
                  <a:tcPr/>
                </a:tc>
                <a:tc>
                  <a:txBody>
                    <a:bodyPr/>
                    <a:lstStyle/>
                    <a:p>
                      <a:pPr algn="ctr"/>
                      <a:r>
                        <a:rPr lang="en-IN" sz="2000" dirty="0">
                          <a:latin typeface="Times New Roman" panose="02020603050405020304" pitchFamily="18" charset="0"/>
                          <a:cs typeface="Times New Roman" panose="02020603050405020304" pitchFamily="18" charset="0"/>
                        </a:rPr>
                        <a:t>Title &amp; Author</a:t>
                      </a:r>
                    </a:p>
                  </a:txBody>
                  <a:tcPr/>
                </a:tc>
                <a:tc>
                  <a:txBody>
                    <a:bodyPr/>
                    <a:lstStyle/>
                    <a:p>
                      <a:pPr algn="ctr"/>
                      <a:r>
                        <a:rPr lang="en-IN" sz="2000" dirty="0">
                          <a:latin typeface="Times New Roman" panose="02020603050405020304" pitchFamily="18" charset="0"/>
                          <a:cs typeface="Times New Roman" panose="02020603050405020304" pitchFamily="18" charset="0"/>
                        </a:rPr>
                        <a:t>     OS Version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effectLst/>
                          <a:latin typeface="Times New Roman" panose="02020603050405020304" pitchFamily="18" charset="0"/>
                          <a:cs typeface="Times New Roman" panose="02020603050405020304" pitchFamily="18" charset="0"/>
                        </a:rPr>
                        <a:t>Languages Used </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Result &amp; Conclusion</a:t>
                      </a:r>
                    </a:p>
                  </a:txBody>
                  <a:tcPr/>
                </a:tc>
                <a:extLst>
                  <a:ext uri="{0D108BD9-81ED-4DB2-BD59-A6C34878D82A}">
                    <a16:rowId xmlns:a16="http://schemas.microsoft.com/office/drawing/2014/main" val="1978046133"/>
                  </a:ext>
                </a:extLst>
              </a:tr>
              <a:tr h="2228372">
                <a:tc>
                  <a:txBody>
                    <a:bodyPr/>
                    <a:lstStyle/>
                    <a:p>
                      <a:pPr algn="ctr"/>
                      <a:r>
                        <a:rPr lang="en-US" sz="1800" dirty="0">
                          <a:latin typeface="Times New Roman" panose="02020603050405020304" pitchFamily="18" charset="0"/>
                          <a:cs typeface="Times New Roman" panose="02020603050405020304" pitchFamily="18" charset="0"/>
                        </a:rPr>
                        <a:t>0</a:t>
                      </a:r>
                      <a:r>
                        <a:rPr lang="en-IN" sz="1800" dirty="0">
                          <a:latin typeface="Times New Roman" panose="02020603050405020304" pitchFamily="18" charset="0"/>
                          <a:cs typeface="Times New Roman" panose="02020603050405020304" pitchFamily="18" charset="0"/>
                        </a:rPr>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Mobile Application Development: A comprehensive and</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systematic literature review</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Hanif</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SRM Institute of Science &amp; Technology</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 </a:t>
                      </a:r>
                      <a:r>
                        <a:rPr lang="en-IN" sz="1800" dirty="0" err="1">
                          <a:latin typeface="Times New Roman" panose="02020603050405020304" pitchFamily="18" charset="0"/>
                          <a:cs typeface="Times New Roman" panose="02020603050405020304" pitchFamily="18" charset="0"/>
                        </a:rPr>
                        <a:t>Jagadeesan</a:t>
                      </a:r>
                      <a:endParaRPr lang="en-IN" sz="1800" dirty="0">
                        <a:latin typeface="Times New Roman" panose="02020603050405020304" pitchFamily="18" charset="0"/>
                        <a:cs typeface="Times New Roman" panose="02020603050405020304" pitchFamily="18" charset="0"/>
                      </a:endParaRPr>
                    </a:p>
                  </a:txBody>
                  <a:tcPr/>
                </a:tc>
                <a:tc>
                  <a:txBody>
                    <a:bodyPr/>
                    <a:lstStyle/>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endParaRPr lang="en-US" sz="1800" dirty="0">
                        <a:effectLst/>
                        <a:latin typeface="Times New Roman" panose="02020603050405020304" pitchFamily="18" charset="0"/>
                        <a:cs typeface="Times New Roman" panose="02020603050405020304" pitchFamily="18" charset="0"/>
                      </a:endParaRP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Android :10</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Ios:13.5</a:t>
                      </a:r>
                    </a:p>
                    <a:p>
                      <a:pPr marL="69850" marR="64770" algn="ctr">
                        <a:spcAft>
                          <a:spcPts val="0"/>
                        </a:spcAft>
                      </a:pPr>
                      <a:r>
                        <a:rPr lang="en-US" sz="1800" dirty="0">
                          <a:effectLst/>
                          <a:latin typeface="Times New Roman" panose="02020603050405020304" pitchFamily="18" charset="0"/>
                          <a:cs typeface="Times New Roman" panose="02020603050405020304" pitchFamily="18" charset="0"/>
                        </a:rPr>
                        <a:t>Windows :10</a:t>
                      </a:r>
                      <a:endParaRPr lang="en-IN" sz="1800" dirty="0">
                        <a:effectLst/>
                        <a:latin typeface="Times New Roman" panose="02020603050405020304" pitchFamily="18" charset="0"/>
                        <a:cs typeface="Times New Roman" panose="02020603050405020304" pitchFamily="18" charset="0"/>
                      </a:endParaRPr>
                    </a:p>
                    <a:p>
                      <a:pPr marL="69850" marR="64770" algn="ctr">
                        <a:spcAft>
                          <a:spcPts val="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JavaScript, CSS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Testing on various fronts like, from the mobile development procedure to choosing the best</a:t>
                      </a:r>
                    </a:p>
                    <a:p>
                      <a:pPr algn="ctr"/>
                      <a:r>
                        <a:rPr lang="en-US" sz="1800" dirty="0">
                          <a:latin typeface="Times New Roman" panose="02020603050405020304" pitchFamily="18" charset="0"/>
                          <a:cs typeface="Times New Roman" panose="02020603050405020304" pitchFamily="18" charset="0"/>
                        </a:rPr>
                        <a:t>methodology to make the mobile application successful. What's more, challenges like security, UI/UX and</a:t>
                      </a:r>
                    </a:p>
                    <a:p>
                      <a:pPr algn="ctr"/>
                      <a:r>
                        <a:rPr lang="en-US" sz="1800" dirty="0">
                          <a:latin typeface="Times New Roman" panose="02020603050405020304" pitchFamily="18" charset="0"/>
                          <a:cs typeface="Times New Roman" panose="02020603050405020304" pitchFamily="18" charset="0"/>
                        </a:rPr>
                        <a:t>execution v/s battery ought to be defeated to make the application successful.</a:t>
                      </a:r>
                    </a:p>
                    <a:p>
                      <a:pPr algn="ct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3483548"/>
                  </a:ext>
                </a:extLst>
              </a:tr>
            </a:tbl>
          </a:graphicData>
        </a:graphic>
      </p:graphicFrame>
    </p:spTree>
    <p:extLst>
      <p:ext uri="{BB962C8B-B14F-4D97-AF65-F5344CB8AC3E}">
        <p14:creationId xmlns:p14="http://schemas.microsoft.com/office/powerpoint/2010/main" val="251865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222BEB-AFF5-4101-AA87-7C548049753D}"/>
              </a:ext>
            </a:extLst>
          </p:cNvPr>
          <p:cNvSpPr txBox="1"/>
          <p:nvPr/>
        </p:nvSpPr>
        <p:spPr>
          <a:xfrm>
            <a:off x="3043923" y="603319"/>
            <a:ext cx="6097656" cy="584775"/>
          </a:xfrm>
          <a:prstGeom prst="rect">
            <a:avLst/>
          </a:prstGeom>
          <a:noFill/>
        </p:spPr>
        <p:txBody>
          <a:bodyPr wrap="square">
            <a:spAutoFit/>
          </a:bodyPr>
          <a:lstStyle/>
          <a:p>
            <a:pPr algn="ctr"/>
            <a:r>
              <a:rPr lang="en-IN" sz="3200" b="1" dirty="0">
                <a:ln w="0"/>
                <a:latin typeface="Times New Roman" panose="02020603050405020304" pitchFamily="18" charset="0"/>
                <a:ea typeface="Calibri" panose="020F0502020204030204" pitchFamily="34" charset="0"/>
                <a:cs typeface="Times New Roman" panose="02020603050405020304" pitchFamily="18" charset="0"/>
              </a:rPr>
              <a:t>EXISITING  SYSTEM </a:t>
            </a:r>
            <a:endParaRPr lang="en-IN" sz="3200" b="1" dirty="0">
              <a:ln w="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A75E8C0-27A7-4413-685E-F2BB2CA654F6}"/>
              </a:ext>
            </a:extLst>
          </p:cNvPr>
          <p:cNvSpPr txBox="1"/>
          <p:nvPr/>
        </p:nvSpPr>
        <p:spPr>
          <a:xfrm>
            <a:off x="1352224" y="1843950"/>
            <a:ext cx="9481054" cy="317009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frameworks for cross-platform development are </a:t>
            </a:r>
            <a:r>
              <a:rPr lang="en-US" b="1" dirty="0">
                <a:latin typeface="Times New Roman" panose="02020603050405020304" pitchFamily="18" charset="0"/>
                <a:cs typeface="Times New Roman" panose="02020603050405020304" pitchFamily="18" charset="0"/>
              </a:rPr>
              <a:t>Kivy, Flutter, Xamarin, PhoneGap, Ionic, and React Native.</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           -App overload</a:t>
            </a:r>
          </a:p>
          <a:p>
            <a:r>
              <a:rPr lang="en-US" dirty="0">
                <a:latin typeface="Times New Roman" panose="02020603050405020304" pitchFamily="18" charset="0"/>
                <a:cs typeface="Times New Roman" panose="02020603050405020304" pitchFamily="18" charset="0"/>
              </a:rPr>
              <a:t>           -Massive file size</a:t>
            </a:r>
          </a:p>
          <a:p>
            <a:r>
              <a:rPr lang="en-US" dirty="0">
                <a:latin typeface="Times New Roman" panose="02020603050405020304" pitchFamily="18" charset="0"/>
                <a:cs typeface="Times New Roman" panose="02020603050405020304" pitchFamily="18" charset="0"/>
              </a:rPr>
              <a:t>           -Weak IOS feature support</a:t>
            </a:r>
          </a:p>
          <a:p>
            <a:r>
              <a:rPr lang="en-US" dirty="0">
                <a:latin typeface="Times New Roman" panose="02020603050405020304" pitchFamily="18" charset="0"/>
                <a:cs typeface="Times New Roman" panose="02020603050405020304" pitchFamily="18" charset="0"/>
              </a:rPr>
              <a:t>           -Builds can randomly crash without any reason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13673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TotalTime>
  <Words>2739</Words>
  <Application>Microsoft Office PowerPoint</Application>
  <PresentationFormat>Widescreen</PresentationFormat>
  <Paragraphs>402</Paragraphs>
  <Slides>43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Calibri</vt:lpstr>
      <vt:lpstr>Calibri Light</vt:lpstr>
      <vt:lpstr>Century Gothic</vt:lpstr>
      <vt:lpstr>Consolas</vt:lpstr>
      <vt:lpstr>Lato</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 vinod</dc:creator>
  <cp:lastModifiedBy>Abin vinod</cp:lastModifiedBy>
  <cp:revision>240</cp:revision>
  <dcterms:created xsi:type="dcterms:W3CDTF">2022-06-26T13:15:54Z</dcterms:created>
  <dcterms:modified xsi:type="dcterms:W3CDTF">2023-01-31T08:33:17Z</dcterms:modified>
</cp:coreProperties>
</file>