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A15BABB-2472-4DC4-92E1-99E402823E29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A8A220-285F-44A7-8063-8FA937E341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711440" cy="1472184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MODULE IV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7406640" cy="1752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lgerian" pitchFamily="82" charset="0"/>
              </a:rPr>
              <a:t>TIGHTLY COUPLED MULTIPROCESSOR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lgerian" pitchFamily="82" charset="0"/>
              </a:rPr>
              <a:t>Cyber-170 Architecture</a:t>
            </a:r>
            <a:endParaRPr lang="en-US" sz="3600" b="1" dirty="0">
              <a:latin typeface="Algerian" pitchFamily="82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7010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configuration consists of 2 subsystems: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Central processing subsystem &amp; peripheral processing subsystem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subsystems have access to a common central memory (CM) through a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central memory controller (CMC)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an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optional secondary memory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extended core memory (ECM)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which is a low-speed random-access read-write memory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latin typeface="Algerian" pitchFamily="82" charset="0"/>
              </a:rPr>
              <a:t>Honeywell 60/66 architecture</a:t>
            </a:r>
            <a:endParaRPr lang="en-US" sz="3500" b="1" dirty="0">
              <a:latin typeface="Algerian" pitchFamily="82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133600" y="304800"/>
            <a:ext cx="5410200" cy="769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central processor &amp; every I/O multiplexer is connected to every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system controller (SC)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 acts as a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memory controller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its associated pair of memory modules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 also acts as an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intelligent switch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route interrupts and other communications among various system components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more than one element attempts to access the same memory module, the corresponding system controller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(SC) resolves the conflict</a:t>
            </a:r>
            <a:endParaRPr lang="en-US" sz="2400" i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PDP-10 Multiprocessor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configurations :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Asymmetric master-slave configuration</a:t>
            </a:r>
          </a:p>
          <a:p>
            <a:pPr lvl="4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Symmetric configuration	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Asymmetric master-slave configuration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processors are identical, but asymmetry is a result of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connection of peripherals to master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only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Slave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cannot initiate peripheral operations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 respond to an interrupt directly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7239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processors are connected to a set of shared fast and slow peripherals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data channel is attached to one processor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Slow peripherals are connected to both processors via a switch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"/>
            <a:ext cx="6629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Throughput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loosely coupled multiprocessor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be too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applications that require fast response times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 speed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real-time processing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desired, Tightly coupled systems(TCS) may be used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models of a TCS :-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without private cache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with private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Monotype Corsiva" pitchFamily="66" charset="0"/>
              </a:rPr>
              <a:t>Tightly coupled multiprocessor without private cache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Tightly coupled multiprocessor without private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consists of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processors,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memory modules,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I/O channels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interconnected through a set of 3 interconnection networks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processor-memory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interconnection n/w (PMIN)</a:t>
            </a:r>
          </a:p>
          <a:p>
            <a:pPr lvl="2">
              <a:buFont typeface="Wingdings" pitchFamily="2" charset="2"/>
              <a:buChar char="v"/>
            </a:pPr>
            <a:r>
              <a:rPr lang="en-US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I/O-processor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interconnection n/w (IOPIN)</a:t>
            </a:r>
          </a:p>
          <a:p>
            <a:pPr lvl="2">
              <a:buFont typeface="Wingdings" pitchFamily="2" charset="2"/>
              <a:buChar char="v"/>
            </a:pPr>
            <a:r>
              <a:rPr lang="en-US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Interrupt-signal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interconnection n/w (ISIN)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PMIN is a switch which can connect every processor to every memory module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switch is a p by l crossbar which has pl set of cross-points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memory module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satisfy only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processor’s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request in a given memory cycle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2 or more processors attempt to access the same memory module, a conflict occurs, which is resolved by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PMIN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PMIN may be designed to permit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broadcasting of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processor to 2 or more memory modules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method to reduce conflicts is :- associate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reserved storage area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each processor (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ULM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Unmapped Local Memory (ULM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e.g. : if each processor is multiprogrammed, the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state of process to be blocked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be saved in ULM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 ULM helps in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reducing traffic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PMIN and hence the degree of conflicts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Disadvantage : each processor may make memory references which are accessed in main memory,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memory references contribute to memory conflicts</a:t>
            </a:r>
            <a:endParaRPr lang="en-US" sz="2400" i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otype Corsiva" pitchFamily="66" charset="0"/>
              </a:rPr>
              <a:t>With private cache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Delay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caused by memory reference can be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reduced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associating a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cache with each processor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capture most of the references made by processor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a module attached to each processor that directs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memory references to either ULM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private cache of that processor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module is named as </a:t>
            </a:r>
            <a:r>
              <a:rPr lang="en-US" sz="2400" b="1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Memory Map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ISIN permits each processor to direct an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interrupt to any other processor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IOPIN permits a </a:t>
            </a:r>
            <a:r>
              <a:rPr lang="en-US" sz="2400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processor to communicate with an I/O channel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which is connected to peripheral devices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e.g. of tightly coupled multiprocessors are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yber-170 architecture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Honeywell 60/66 architecture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PDP-10 multiprocessor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5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222</TotalTime>
  <Words>540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Theme5</vt:lpstr>
      <vt:lpstr>MODULE IV</vt:lpstr>
      <vt:lpstr>Slide 2</vt:lpstr>
      <vt:lpstr>Tightly coupled multiprocessor without private cache</vt:lpstr>
      <vt:lpstr>Tightly coupled multiprocessor without private cache</vt:lpstr>
      <vt:lpstr>Slide 5</vt:lpstr>
      <vt:lpstr>Slide 6</vt:lpstr>
      <vt:lpstr>With private cache</vt:lpstr>
      <vt:lpstr>Slide 8</vt:lpstr>
      <vt:lpstr>Slide 9</vt:lpstr>
      <vt:lpstr>Cyber-170 Architecture</vt:lpstr>
      <vt:lpstr>Slide 11</vt:lpstr>
      <vt:lpstr>Honeywell 60/66 architecture</vt:lpstr>
      <vt:lpstr>Slide 13</vt:lpstr>
      <vt:lpstr>PDP-10 Multiprocessor</vt:lpstr>
      <vt:lpstr>Asymmetric master-slave configuration</vt:lpstr>
      <vt:lpstr>Slide 16</vt:lpstr>
      <vt:lpstr>Symmetric configuration</vt:lpstr>
      <vt:lpstr>Slide 18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TIGHTLY COUPLED MULTIPROCESSOR</dc:title>
  <dc:creator>Neethu</dc:creator>
  <cp:lastModifiedBy>Neethu</cp:lastModifiedBy>
  <cp:revision>19</cp:revision>
  <dcterms:created xsi:type="dcterms:W3CDTF">2013-04-04T04:22:51Z</dcterms:created>
  <dcterms:modified xsi:type="dcterms:W3CDTF">2013-04-04T08:05:03Z</dcterms:modified>
</cp:coreProperties>
</file>