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9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15C518-F12D-4753-BFC2-7D4E82002A62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5E2A344-35D0-4E3F-B12A-DEEA500D3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0"/>
            <a:ext cx="7406640" cy="147218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 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7406640" cy="22860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  <a:cs typeface="Times New Roman" pitchFamily="18" charset="0"/>
              </a:rPr>
              <a:t>MULTIPROCESSOR ARCHITECTURE</a:t>
            </a:r>
          </a:p>
          <a:p>
            <a:r>
              <a:rPr 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  <a:cs typeface="Times New Roman" pitchFamily="18" charset="0"/>
              </a:rPr>
              <a:t>		     AND 		</a:t>
            </a:r>
          </a:p>
          <a:p>
            <a:r>
              <a:rPr lang="en-US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  <a:cs typeface="Times New Roman" pitchFamily="18" charset="0"/>
              </a:rPr>
              <a:t>	   PROGRAMMING</a:t>
            </a:r>
            <a:endParaRPr 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process allocated to 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puts a message into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input port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another task in 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(arrow marked with a)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 arrow shows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two-step action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transferring messages b/w processors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sends a message to the input port of processor 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shows the moving of message to the input port of destination process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Cm*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a Loosely coupled s/m -&gt; Cm*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computer module of Cm* includes a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local switch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Slocal</a:t>
            </a:r>
          </a:p>
          <a:p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Slocal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intercepts and routes processor’s requests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memory &amp; I/O devices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10000"/>
            <a:ext cx="457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Monotype Corsiva" pitchFamily="66" charset="0"/>
              </a:rPr>
              <a:t>Cluster of computer modules</a:t>
            </a:r>
            <a:endParaRPr lang="en-US" sz="2800" b="1" dirty="0" smtClean="0">
              <a:latin typeface="Monotype Corsiva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no. of computer modules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be connected to map bus so that they share the use of a </a:t>
            </a:r>
            <a:r>
              <a:rPr lang="en-US" sz="24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single Kmap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Kmap is a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helps in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mapping addresses and routing data b/w Slocals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 is made up of computer modules, Kmap &amp; map bus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7467599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Cm* Architecture -&gt; Kmap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Kmap is a micro programmed, 150-ns cycle,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three-processor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complex with a data memory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Kmap provides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address mapping, communication &amp; synchronization functions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within the s/m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memory is used to cache address translation tables &amp; mechanisms for synchronization and other resource management functions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processors in Kmap are </a:t>
            </a:r>
            <a:r>
              <a:rPr lang="en-US" sz="2400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Kbus, Linc, Pmap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Kbus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arbitrates </a:t>
            </a:r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requests to map bus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manages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 b/w the Kmap and other Kmap</a:t>
            </a:r>
          </a:p>
          <a:p>
            <a:r>
              <a:rPr lang="en-US" sz="2400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mapping processor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responds to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requests from Kbus &amp; Linc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Pmap performs request processing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Kmap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934200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3 sets of queues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interfaces b/w Kbus, Linc &amp; Pmap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much faster, its multiprogrammed to handle up to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concurrent requests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of the 8 partitions is called a 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context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 exists in Pmap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context processes one transaction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one context needs to wait for a msg pkt to return with reply,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Pmap switches to another context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is ready to run so that some other transaction can proceed concurrently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Kmap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496" indent="-457200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 request is signaled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Kbus whenever a Computer module(Cm) makes a non-local memory access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Such a Cm is known as Master Cm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39496" indent="-457200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response to service request,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Kbus allocates a Pmap context &amp;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fetches the virtual address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requested non-local memory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via map bus</a:t>
            </a:r>
          </a:p>
          <a:p>
            <a:pPr>
              <a:buNone/>
            </a:pPr>
            <a:endParaRPr lang="en-US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address is placed in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Pmap run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Monotype Corsiva" pitchFamily="66" charset="0"/>
              </a:rPr>
              <a:t>Multiprocessor System</a:t>
            </a:r>
            <a:endParaRPr lang="en-US" i="1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Multiprocessor is a single computer that includes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processors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 these processors may communicate with each other in solving a given problem.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multiprocessor system is controlled by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OS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provides interaction b/w processors &amp; their programs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different architectural models of a multiprocessor system are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        :  Tightly coupled multiprocessor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:  Loosely coupled multiprocessor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context performs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 to physical address translation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via a micro subroutine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address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requested non-local memory  is loaded into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Kbus out queue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Kmap services the out requests by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sending physical address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via map bus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to destination Cm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destination Cm completes memory access, it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signals a return request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Kmap,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fetches the result of memory access via map bus &amp;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reactivates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request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Monotype Corsiva" pitchFamily="66" charset="0"/>
              </a:rPr>
              <a:t>Steps in an </a:t>
            </a:r>
            <a:r>
              <a:rPr lang="en-US" dirty="0" smtClean="0">
                <a:solidFill>
                  <a:srgbClr val="FF0000"/>
                </a:solidFill>
                <a:latin typeface="Monotype Corsiva" pitchFamily="66" charset="0"/>
              </a:rPr>
              <a:t>Intracluster</a:t>
            </a:r>
            <a:r>
              <a:rPr lang="en-US" dirty="0" smtClean="0">
                <a:latin typeface="Monotype Corsiva" pitchFamily="66" charset="0"/>
              </a:rPr>
              <a:t> memory access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6868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latin typeface="Monotype Corsiva" pitchFamily="66" charset="0"/>
              </a:rPr>
              <a:t>Steps in an </a:t>
            </a:r>
            <a:r>
              <a:rPr lang="en-US" i="1" dirty="0" err="1" smtClean="0">
                <a:solidFill>
                  <a:srgbClr val="0070C0"/>
                </a:solidFill>
                <a:latin typeface="Monotype Corsiva" pitchFamily="66" charset="0"/>
              </a:rPr>
              <a:t>Crosscluster</a:t>
            </a:r>
            <a:r>
              <a:rPr lang="en-US" i="1" dirty="0" smtClean="0">
                <a:latin typeface="Monotype Corsiva" pitchFamily="66" charset="0"/>
              </a:rPr>
              <a:t> memory access</a:t>
            </a:r>
            <a:endParaRPr lang="en-US" i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576148"/>
            <a:ext cx="7499350" cy="454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600325"/>
            <a:ext cx="6312192" cy="2286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Loosely coupled multiprocessor system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otype Corsiva" pitchFamily="66" charset="0"/>
              </a:rPr>
              <a:t>Loosely coupled multiprocessor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collection of  relatively autonomous system, each CPU having </a:t>
            </a:r>
            <a:r>
              <a:rPr lang="en-GB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its own  main memory and I/O channels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Each processor has a set of I/O devices &amp; a large local memory, where it accesses most of the data &amp; instructions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processor, local memory &amp; I/O interfaces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are collectively known as a </a:t>
            </a:r>
            <a:r>
              <a:rPr lang="en-GB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Computer Module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Processes which execute on different computer modules communicate by exchanging messages through a </a:t>
            </a:r>
            <a:r>
              <a:rPr lang="en-GB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message-transfer system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(MTS)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Degree of coupling is very </a:t>
            </a:r>
            <a:r>
              <a:rPr lang="en-GB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loose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such a s/m, hence referred to as </a:t>
            </a:r>
            <a:r>
              <a:rPr lang="en-GB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distributed system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8305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50" dirty="0" smtClean="0">
                <a:latin typeface="Times New Roman" pitchFamily="18" charset="0"/>
                <a:cs typeface="Times New Roman" pitchFamily="18" charset="0"/>
              </a:rPr>
              <a:t>A computer module(CM) consists of a processor, a local memory, local I/O devices &amp; an interface to other computer modules</a:t>
            </a:r>
          </a:p>
          <a:p>
            <a:r>
              <a:rPr lang="en-US" sz="2350" dirty="0" smtClean="0">
                <a:latin typeface="Times New Roman" pitchFamily="18" charset="0"/>
                <a:cs typeface="Times New Roman" pitchFamily="18" charset="0"/>
              </a:rPr>
              <a:t>The interface may contain a </a:t>
            </a:r>
            <a:r>
              <a:rPr lang="en-US" sz="235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channel  and arbiter switch </a:t>
            </a:r>
            <a:r>
              <a:rPr lang="en-US" sz="235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(CAS)</a:t>
            </a:r>
          </a:p>
          <a:p>
            <a:r>
              <a:rPr lang="en-US" sz="235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5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sz="2350" dirty="0" smtClean="0">
                <a:latin typeface="Times New Roman" pitchFamily="18" charset="0"/>
                <a:cs typeface="Times New Roman" pitchFamily="18" charset="0"/>
              </a:rPr>
              <a:t> within CAS may have high speed communication memory which is used for </a:t>
            </a:r>
            <a:r>
              <a:rPr lang="en-US" sz="235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buffering block transfer of messages.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191000"/>
            <a:ext cx="464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requests from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or more different CM’s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collide in accessing a physical segment of the MTS,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arbiter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responsible for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choosing one of the requests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MTS is one of the most important factors that determine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performance of multiprocessor s/m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MTS for a LCS(loosely configured s/m) could be a 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single time shared bus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where the performance is limited by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 arrival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rate 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bus, msg length, bus capacity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etc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Monotype Corsiva" pitchFamily="66" charset="0"/>
              </a:rPr>
              <a:t>Communication b/w processes in a multiprocessor environment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Processes (tasks) can communicate with other processes allocated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processor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or with tasks allocated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 processors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message issued by the task is directed to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port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destination task.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Communication b/w tasks allocated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processor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takes place through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local memory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Communication b/w tasks allocated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processors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through a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communication port residing in communication memory</a:t>
            </a:r>
            <a:endParaRPr lang="en-US" sz="2400" i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8458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421</TotalTime>
  <Words>834</Words>
  <Application>Microsoft Office PowerPoint</Application>
  <PresentationFormat>On-screen Show (4:3)</PresentationFormat>
  <Paragraphs>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MODULE IV</vt:lpstr>
      <vt:lpstr>Multiprocessor System</vt:lpstr>
      <vt:lpstr>Loosely coupled multiprocessor system</vt:lpstr>
      <vt:lpstr>Loosely coupled multiprocessor</vt:lpstr>
      <vt:lpstr>Slide 5</vt:lpstr>
      <vt:lpstr>Slide 6</vt:lpstr>
      <vt:lpstr>Slide 7</vt:lpstr>
      <vt:lpstr>Communication b/w processes in a multiprocessor environment</vt:lpstr>
      <vt:lpstr>Slide 9</vt:lpstr>
      <vt:lpstr>Slide 10</vt:lpstr>
      <vt:lpstr>Cm* Architecture</vt:lpstr>
      <vt:lpstr>Slide 12</vt:lpstr>
      <vt:lpstr>Slide 13</vt:lpstr>
      <vt:lpstr>Slide 14</vt:lpstr>
      <vt:lpstr>Cm* Architecture -&gt; Kmap</vt:lpstr>
      <vt:lpstr>Slide 16</vt:lpstr>
      <vt:lpstr>Kmap</vt:lpstr>
      <vt:lpstr>Slide 18</vt:lpstr>
      <vt:lpstr>Kmap operation</vt:lpstr>
      <vt:lpstr>Slide 20</vt:lpstr>
      <vt:lpstr>Steps in an Intracluster memory access</vt:lpstr>
      <vt:lpstr>Steps in an Crosscluster memory access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IV</dc:title>
  <dc:creator>Neethu</dc:creator>
  <cp:lastModifiedBy>admin</cp:lastModifiedBy>
  <cp:revision>35</cp:revision>
  <dcterms:created xsi:type="dcterms:W3CDTF">2013-04-01T13:38:19Z</dcterms:created>
  <dcterms:modified xsi:type="dcterms:W3CDTF">2014-02-24T07:43:16Z</dcterms:modified>
</cp:coreProperties>
</file>