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 id="2147484056" r:id="rId2"/>
    <p:sldMasterId id="2147484068" r:id="rId3"/>
    <p:sldMasterId id="2147484080" r:id="rId4"/>
    <p:sldMasterId id="2147484092" r:id="rId5"/>
    <p:sldMasterId id="2147484104" r:id="rId6"/>
    <p:sldMasterId id="2147484116" r:id="rId7"/>
    <p:sldMasterId id="2147484128" r:id="rId8"/>
    <p:sldMasterId id="2147484140" r:id="rId9"/>
    <p:sldMasterId id="2147484152" r:id="rId10"/>
    <p:sldMasterId id="2147484164" r:id="rId11"/>
    <p:sldMasterId id="2147484176" r:id="rId12"/>
    <p:sldMasterId id="2147484188" r:id="rId13"/>
    <p:sldMasterId id="2147484200" r:id="rId14"/>
    <p:sldMasterId id="2147484212" r:id="rId15"/>
  </p:sldMasterIdLst>
  <p:notesMasterIdLst>
    <p:notesMasterId r:id="rId47"/>
  </p:notesMasterIdLst>
  <p:sldIdLst>
    <p:sldId id="302" r:id="rId16"/>
    <p:sldId id="322" r:id="rId17"/>
    <p:sldId id="257" r:id="rId18"/>
    <p:sldId id="265" r:id="rId19"/>
    <p:sldId id="259" r:id="rId20"/>
    <p:sldId id="292" r:id="rId21"/>
    <p:sldId id="293" r:id="rId22"/>
    <p:sldId id="294" r:id="rId23"/>
    <p:sldId id="305" r:id="rId24"/>
    <p:sldId id="261" r:id="rId25"/>
    <p:sldId id="263" r:id="rId26"/>
    <p:sldId id="314" r:id="rId27"/>
    <p:sldId id="266" r:id="rId28"/>
    <p:sldId id="324" r:id="rId29"/>
    <p:sldId id="315" r:id="rId30"/>
    <p:sldId id="284" r:id="rId31"/>
    <p:sldId id="303" r:id="rId32"/>
    <p:sldId id="318" r:id="rId33"/>
    <p:sldId id="316" r:id="rId34"/>
    <p:sldId id="289" r:id="rId35"/>
    <p:sldId id="268" r:id="rId36"/>
    <p:sldId id="310" r:id="rId37"/>
    <p:sldId id="269" r:id="rId38"/>
    <p:sldId id="311" r:id="rId39"/>
    <p:sldId id="312" r:id="rId40"/>
    <p:sldId id="270" r:id="rId41"/>
    <p:sldId id="295" r:id="rId42"/>
    <p:sldId id="301" r:id="rId43"/>
    <p:sldId id="307" r:id="rId44"/>
    <p:sldId id="271" r:id="rId45"/>
    <p:sldId id="27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97AB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5589" autoAdjust="0"/>
    <p:restoredTop sz="94615" autoAdjust="0"/>
  </p:normalViewPr>
  <p:slideViewPr>
    <p:cSldViewPr>
      <p:cViewPr>
        <p:scale>
          <a:sx n="50" d="100"/>
          <a:sy n="50" d="100"/>
        </p:scale>
        <p:origin x="-1710" y="-5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3" Type="http://schemas.openxmlformats.org/officeDocument/2006/relationships/slideMaster" Target="slideMasters/slideMaster3.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41"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slide" Target="slides/slide2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7AB0CB-FEEE-499F-A9EE-E0F6E953AA9B}" type="doc">
      <dgm:prSet loTypeId="urn:microsoft.com/office/officeart/2005/8/layout/process1" loCatId="process" qsTypeId="urn:microsoft.com/office/officeart/2005/8/quickstyle/simple4" qsCatId="simple" csTypeId="urn:microsoft.com/office/officeart/2005/8/colors/accent1_2" csCatId="accent1" phldr="1"/>
      <dgm:spPr/>
      <dgm:t>
        <a:bodyPr/>
        <a:lstStyle/>
        <a:p>
          <a:endParaRPr lang="en-IN"/>
        </a:p>
      </dgm:t>
    </dgm:pt>
    <dgm:pt modelId="{1A3B1962-5930-412A-B04D-8337B16C31C4}">
      <dgm:prSet/>
      <dgm:spPr/>
      <dgm:t>
        <a:bodyPr/>
        <a:lstStyle/>
        <a:p>
          <a:pPr rtl="0"/>
          <a:r>
            <a:rPr lang="en-IN" dirty="0" smtClean="0"/>
            <a:t>Radio Waves </a:t>
          </a:r>
          <a:endParaRPr lang="en-IN" dirty="0"/>
        </a:p>
      </dgm:t>
    </dgm:pt>
    <dgm:pt modelId="{D00C73A7-CAB3-4716-B348-BE91D595D0BF}" type="parTrans" cxnId="{14312F7D-A8E3-427D-8F84-321FAA976643}">
      <dgm:prSet/>
      <dgm:spPr/>
      <dgm:t>
        <a:bodyPr/>
        <a:lstStyle/>
        <a:p>
          <a:endParaRPr lang="en-IN"/>
        </a:p>
      </dgm:t>
    </dgm:pt>
    <dgm:pt modelId="{0C45A5BD-6A6E-4F56-B5D9-73A41FF5BA37}" type="sibTrans" cxnId="{14312F7D-A8E3-427D-8F84-321FAA976643}">
      <dgm:prSet/>
      <dgm:spPr/>
      <dgm:t>
        <a:bodyPr/>
        <a:lstStyle/>
        <a:p>
          <a:endParaRPr lang="en-IN"/>
        </a:p>
      </dgm:t>
    </dgm:pt>
    <dgm:pt modelId="{B8D5DDC7-BA35-44AB-A062-E661C4436A35}">
      <dgm:prSet/>
      <dgm:spPr/>
      <dgm:t>
        <a:bodyPr/>
        <a:lstStyle/>
        <a:p>
          <a:pPr rtl="0"/>
          <a:r>
            <a:rPr lang="en-IN" dirty="0" smtClean="0"/>
            <a:t>Infrared Rays</a:t>
          </a:r>
          <a:endParaRPr lang="en-IN" dirty="0"/>
        </a:p>
      </dgm:t>
    </dgm:pt>
    <dgm:pt modelId="{5A6629CE-0B19-4661-86C1-FCAEAD665C56}" type="parTrans" cxnId="{2154A711-BD64-4B6B-A00A-7D0952467799}">
      <dgm:prSet/>
      <dgm:spPr/>
      <dgm:t>
        <a:bodyPr/>
        <a:lstStyle/>
        <a:p>
          <a:endParaRPr lang="en-IN"/>
        </a:p>
      </dgm:t>
    </dgm:pt>
    <dgm:pt modelId="{A0671E48-8D1B-42C6-BCDB-877AC791B25A}" type="sibTrans" cxnId="{2154A711-BD64-4B6B-A00A-7D0952467799}">
      <dgm:prSet/>
      <dgm:spPr/>
      <dgm:t>
        <a:bodyPr/>
        <a:lstStyle/>
        <a:p>
          <a:endParaRPr lang="en-IN"/>
        </a:p>
      </dgm:t>
    </dgm:pt>
    <dgm:pt modelId="{9BBCF0A1-67BB-4DB1-AF2A-B2496679A546}">
      <dgm:prSet/>
      <dgm:spPr/>
      <dgm:t>
        <a:bodyPr/>
        <a:lstStyle/>
        <a:p>
          <a:pPr rtl="0"/>
          <a:r>
            <a:rPr lang="en-IN" dirty="0" smtClean="0"/>
            <a:t>Visible Rays</a:t>
          </a:r>
          <a:endParaRPr lang="en-IN" dirty="0"/>
        </a:p>
      </dgm:t>
    </dgm:pt>
    <dgm:pt modelId="{FB37E6A9-51C8-4C5A-84FB-ECD197E72B46}" type="parTrans" cxnId="{954C8670-2C3B-4026-B18A-BE1D4711DDDA}">
      <dgm:prSet/>
      <dgm:spPr/>
      <dgm:t>
        <a:bodyPr/>
        <a:lstStyle/>
        <a:p>
          <a:endParaRPr lang="en-IN"/>
        </a:p>
      </dgm:t>
    </dgm:pt>
    <dgm:pt modelId="{1D175051-FFAC-4D16-B159-0E172C97A844}" type="sibTrans" cxnId="{954C8670-2C3B-4026-B18A-BE1D4711DDDA}">
      <dgm:prSet/>
      <dgm:spPr/>
      <dgm:t>
        <a:bodyPr/>
        <a:lstStyle/>
        <a:p>
          <a:endParaRPr lang="en-IN"/>
        </a:p>
      </dgm:t>
    </dgm:pt>
    <dgm:pt modelId="{02DA952B-701C-45B6-8A8F-7A7EA84AE5D3}">
      <dgm:prSet/>
      <dgm:spPr/>
      <dgm:t>
        <a:bodyPr/>
        <a:lstStyle/>
        <a:p>
          <a:pPr rtl="0"/>
          <a:r>
            <a:rPr lang="en-IN" dirty="0" smtClean="0"/>
            <a:t>Ultraviolet Rays</a:t>
          </a:r>
          <a:endParaRPr lang="en-IN" dirty="0"/>
        </a:p>
      </dgm:t>
    </dgm:pt>
    <dgm:pt modelId="{0E381DB5-9A8B-4FF1-A1A6-D0CA9927210F}" type="parTrans" cxnId="{948CB055-D33D-457F-81A8-34DF5AFF3292}">
      <dgm:prSet/>
      <dgm:spPr/>
      <dgm:t>
        <a:bodyPr/>
        <a:lstStyle/>
        <a:p>
          <a:endParaRPr lang="en-IN"/>
        </a:p>
      </dgm:t>
    </dgm:pt>
    <dgm:pt modelId="{76543780-AB59-4401-B5B2-180DC666E1B1}" type="sibTrans" cxnId="{948CB055-D33D-457F-81A8-34DF5AFF3292}">
      <dgm:prSet/>
      <dgm:spPr/>
      <dgm:t>
        <a:bodyPr/>
        <a:lstStyle/>
        <a:p>
          <a:endParaRPr lang="en-IN"/>
        </a:p>
      </dgm:t>
    </dgm:pt>
    <dgm:pt modelId="{CE23E561-D76A-47F5-9ED1-AEDC00E47EBE}">
      <dgm:prSet/>
      <dgm:spPr/>
      <dgm:t>
        <a:bodyPr/>
        <a:lstStyle/>
        <a:p>
          <a:pPr rtl="0"/>
          <a:r>
            <a:rPr lang="en-IN" dirty="0" smtClean="0"/>
            <a:t>X- Rays </a:t>
          </a:r>
          <a:endParaRPr lang="en-IN" dirty="0"/>
        </a:p>
      </dgm:t>
    </dgm:pt>
    <dgm:pt modelId="{73D92827-F38B-4637-9271-E6F262E42B39}" type="parTrans" cxnId="{2F2C8E79-E140-421C-9A6B-F97D8155D708}">
      <dgm:prSet/>
      <dgm:spPr/>
      <dgm:t>
        <a:bodyPr/>
        <a:lstStyle/>
        <a:p>
          <a:endParaRPr lang="en-IN"/>
        </a:p>
      </dgm:t>
    </dgm:pt>
    <dgm:pt modelId="{06B87DFD-9756-45B8-85F5-A809B75D8ED2}" type="sibTrans" cxnId="{2F2C8E79-E140-421C-9A6B-F97D8155D708}">
      <dgm:prSet/>
      <dgm:spPr/>
      <dgm:t>
        <a:bodyPr/>
        <a:lstStyle/>
        <a:p>
          <a:endParaRPr lang="en-IN"/>
        </a:p>
      </dgm:t>
    </dgm:pt>
    <dgm:pt modelId="{909A195C-CD6C-403F-B7E7-BAE8D63A3F36}">
      <dgm:prSet/>
      <dgm:spPr/>
      <dgm:t>
        <a:bodyPr/>
        <a:lstStyle/>
        <a:p>
          <a:pPr rtl="0"/>
          <a:r>
            <a:rPr lang="en-IN" dirty="0" smtClean="0"/>
            <a:t>Gama Rays</a:t>
          </a:r>
          <a:br>
            <a:rPr lang="en-IN" dirty="0" smtClean="0"/>
          </a:br>
          <a:endParaRPr lang="en-IN" dirty="0"/>
        </a:p>
      </dgm:t>
    </dgm:pt>
    <dgm:pt modelId="{448E8D73-26B5-4E18-A340-8418D19EBCBF}" type="parTrans" cxnId="{DA0F5E6C-157F-416C-B941-60DA76F277C5}">
      <dgm:prSet/>
      <dgm:spPr/>
      <dgm:t>
        <a:bodyPr/>
        <a:lstStyle/>
        <a:p>
          <a:endParaRPr lang="en-IN"/>
        </a:p>
      </dgm:t>
    </dgm:pt>
    <dgm:pt modelId="{76AAF198-55BB-4272-9DA8-69CBB36A9815}" type="sibTrans" cxnId="{DA0F5E6C-157F-416C-B941-60DA76F277C5}">
      <dgm:prSet/>
      <dgm:spPr/>
      <dgm:t>
        <a:bodyPr/>
        <a:lstStyle/>
        <a:p>
          <a:endParaRPr lang="en-IN"/>
        </a:p>
      </dgm:t>
    </dgm:pt>
    <dgm:pt modelId="{05EB8CF2-4BA9-4A82-A945-4CF1EFF547F8}" type="pres">
      <dgm:prSet presAssocID="{067AB0CB-FEEE-499F-A9EE-E0F6E953AA9B}" presName="Name0" presStyleCnt="0">
        <dgm:presLayoutVars>
          <dgm:dir/>
          <dgm:resizeHandles val="exact"/>
        </dgm:presLayoutVars>
      </dgm:prSet>
      <dgm:spPr/>
      <dgm:t>
        <a:bodyPr/>
        <a:lstStyle/>
        <a:p>
          <a:endParaRPr lang="en-IN"/>
        </a:p>
      </dgm:t>
    </dgm:pt>
    <dgm:pt modelId="{F5D49858-DBB5-4255-975C-D28F4910150A}" type="pres">
      <dgm:prSet presAssocID="{1A3B1962-5930-412A-B04D-8337B16C31C4}" presName="node" presStyleLbl="node1" presStyleIdx="0" presStyleCnt="6">
        <dgm:presLayoutVars>
          <dgm:bulletEnabled val="1"/>
        </dgm:presLayoutVars>
      </dgm:prSet>
      <dgm:spPr/>
      <dgm:t>
        <a:bodyPr/>
        <a:lstStyle/>
        <a:p>
          <a:endParaRPr lang="en-IN"/>
        </a:p>
      </dgm:t>
    </dgm:pt>
    <dgm:pt modelId="{DF5E7286-0946-4E9E-A8F8-A976599BDF99}" type="pres">
      <dgm:prSet presAssocID="{0C45A5BD-6A6E-4F56-B5D9-73A41FF5BA37}" presName="sibTrans" presStyleLbl="sibTrans2D1" presStyleIdx="0" presStyleCnt="5"/>
      <dgm:spPr/>
      <dgm:t>
        <a:bodyPr/>
        <a:lstStyle/>
        <a:p>
          <a:endParaRPr lang="en-IN"/>
        </a:p>
      </dgm:t>
    </dgm:pt>
    <dgm:pt modelId="{87678A7D-84A8-4839-9506-EC14B7506EEF}" type="pres">
      <dgm:prSet presAssocID="{0C45A5BD-6A6E-4F56-B5D9-73A41FF5BA37}" presName="connectorText" presStyleLbl="sibTrans2D1" presStyleIdx="0" presStyleCnt="5"/>
      <dgm:spPr/>
      <dgm:t>
        <a:bodyPr/>
        <a:lstStyle/>
        <a:p>
          <a:endParaRPr lang="en-IN"/>
        </a:p>
      </dgm:t>
    </dgm:pt>
    <dgm:pt modelId="{798A47EC-2133-499D-9BC1-78326CC6CCFB}" type="pres">
      <dgm:prSet presAssocID="{B8D5DDC7-BA35-44AB-A062-E661C4436A35}" presName="node" presStyleLbl="node1" presStyleIdx="1" presStyleCnt="6">
        <dgm:presLayoutVars>
          <dgm:bulletEnabled val="1"/>
        </dgm:presLayoutVars>
      </dgm:prSet>
      <dgm:spPr/>
      <dgm:t>
        <a:bodyPr/>
        <a:lstStyle/>
        <a:p>
          <a:endParaRPr lang="en-IN"/>
        </a:p>
      </dgm:t>
    </dgm:pt>
    <dgm:pt modelId="{D07FB66A-8365-436D-B2EF-9AF09BAD2757}" type="pres">
      <dgm:prSet presAssocID="{A0671E48-8D1B-42C6-BCDB-877AC791B25A}" presName="sibTrans" presStyleLbl="sibTrans2D1" presStyleIdx="1" presStyleCnt="5"/>
      <dgm:spPr/>
      <dgm:t>
        <a:bodyPr/>
        <a:lstStyle/>
        <a:p>
          <a:endParaRPr lang="en-IN"/>
        </a:p>
      </dgm:t>
    </dgm:pt>
    <dgm:pt modelId="{B8B54B61-75DC-4B40-9C39-92304B99D0DB}" type="pres">
      <dgm:prSet presAssocID="{A0671E48-8D1B-42C6-BCDB-877AC791B25A}" presName="connectorText" presStyleLbl="sibTrans2D1" presStyleIdx="1" presStyleCnt="5"/>
      <dgm:spPr/>
      <dgm:t>
        <a:bodyPr/>
        <a:lstStyle/>
        <a:p>
          <a:endParaRPr lang="en-IN"/>
        </a:p>
      </dgm:t>
    </dgm:pt>
    <dgm:pt modelId="{C3BCB03E-2A04-448E-9C1A-25B4B9CFBA58}" type="pres">
      <dgm:prSet presAssocID="{9BBCF0A1-67BB-4DB1-AF2A-B2496679A546}" presName="node" presStyleLbl="node1" presStyleIdx="2" presStyleCnt="6">
        <dgm:presLayoutVars>
          <dgm:bulletEnabled val="1"/>
        </dgm:presLayoutVars>
      </dgm:prSet>
      <dgm:spPr/>
      <dgm:t>
        <a:bodyPr/>
        <a:lstStyle/>
        <a:p>
          <a:endParaRPr lang="en-IN"/>
        </a:p>
      </dgm:t>
    </dgm:pt>
    <dgm:pt modelId="{85DFAF02-1EB1-4B09-A9A6-A6F58B135B66}" type="pres">
      <dgm:prSet presAssocID="{1D175051-FFAC-4D16-B159-0E172C97A844}" presName="sibTrans" presStyleLbl="sibTrans2D1" presStyleIdx="2" presStyleCnt="5"/>
      <dgm:spPr/>
      <dgm:t>
        <a:bodyPr/>
        <a:lstStyle/>
        <a:p>
          <a:endParaRPr lang="en-IN"/>
        </a:p>
      </dgm:t>
    </dgm:pt>
    <dgm:pt modelId="{7066254B-3BC0-4A0D-A148-81CEAD902475}" type="pres">
      <dgm:prSet presAssocID="{1D175051-FFAC-4D16-B159-0E172C97A844}" presName="connectorText" presStyleLbl="sibTrans2D1" presStyleIdx="2" presStyleCnt="5"/>
      <dgm:spPr/>
      <dgm:t>
        <a:bodyPr/>
        <a:lstStyle/>
        <a:p>
          <a:endParaRPr lang="en-IN"/>
        </a:p>
      </dgm:t>
    </dgm:pt>
    <dgm:pt modelId="{E658C458-BB11-4ECB-A85F-B01C3F896BEB}" type="pres">
      <dgm:prSet presAssocID="{02DA952B-701C-45B6-8A8F-7A7EA84AE5D3}" presName="node" presStyleLbl="node1" presStyleIdx="3" presStyleCnt="6">
        <dgm:presLayoutVars>
          <dgm:bulletEnabled val="1"/>
        </dgm:presLayoutVars>
      </dgm:prSet>
      <dgm:spPr/>
      <dgm:t>
        <a:bodyPr/>
        <a:lstStyle/>
        <a:p>
          <a:endParaRPr lang="en-IN"/>
        </a:p>
      </dgm:t>
    </dgm:pt>
    <dgm:pt modelId="{EC43F00D-308B-4440-923C-F5889EFAEFBA}" type="pres">
      <dgm:prSet presAssocID="{76543780-AB59-4401-B5B2-180DC666E1B1}" presName="sibTrans" presStyleLbl="sibTrans2D1" presStyleIdx="3" presStyleCnt="5"/>
      <dgm:spPr/>
      <dgm:t>
        <a:bodyPr/>
        <a:lstStyle/>
        <a:p>
          <a:endParaRPr lang="en-IN"/>
        </a:p>
      </dgm:t>
    </dgm:pt>
    <dgm:pt modelId="{E2127EFD-8F31-4C6C-8BFA-800F38CA7303}" type="pres">
      <dgm:prSet presAssocID="{76543780-AB59-4401-B5B2-180DC666E1B1}" presName="connectorText" presStyleLbl="sibTrans2D1" presStyleIdx="3" presStyleCnt="5"/>
      <dgm:spPr/>
      <dgm:t>
        <a:bodyPr/>
        <a:lstStyle/>
        <a:p>
          <a:endParaRPr lang="en-IN"/>
        </a:p>
      </dgm:t>
    </dgm:pt>
    <dgm:pt modelId="{22354E2E-66D3-4BB8-B3AB-4D584E3DD6B2}" type="pres">
      <dgm:prSet presAssocID="{CE23E561-D76A-47F5-9ED1-AEDC00E47EBE}" presName="node" presStyleLbl="node1" presStyleIdx="4" presStyleCnt="6">
        <dgm:presLayoutVars>
          <dgm:bulletEnabled val="1"/>
        </dgm:presLayoutVars>
      </dgm:prSet>
      <dgm:spPr/>
      <dgm:t>
        <a:bodyPr/>
        <a:lstStyle/>
        <a:p>
          <a:endParaRPr lang="en-IN"/>
        </a:p>
      </dgm:t>
    </dgm:pt>
    <dgm:pt modelId="{65F0063A-65FC-4551-B34A-AE15834B2EF5}" type="pres">
      <dgm:prSet presAssocID="{06B87DFD-9756-45B8-85F5-A809B75D8ED2}" presName="sibTrans" presStyleLbl="sibTrans2D1" presStyleIdx="4" presStyleCnt="5"/>
      <dgm:spPr/>
      <dgm:t>
        <a:bodyPr/>
        <a:lstStyle/>
        <a:p>
          <a:endParaRPr lang="en-IN"/>
        </a:p>
      </dgm:t>
    </dgm:pt>
    <dgm:pt modelId="{E92AA6BE-9A1E-444C-8503-836B23CBF6FC}" type="pres">
      <dgm:prSet presAssocID="{06B87DFD-9756-45B8-85F5-A809B75D8ED2}" presName="connectorText" presStyleLbl="sibTrans2D1" presStyleIdx="4" presStyleCnt="5"/>
      <dgm:spPr/>
      <dgm:t>
        <a:bodyPr/>
        <a:lstStyle/>
        <a:p>
          <a:endParaRPr lang="en-IN"/>
        </a:p>
      </dgm:t>
    </dgm:pt>
    <dgm:pt modelId="{16C14661-C7F8-422E-A270-05B9B3D4878B}" type="pres">
      <dgm:prSet presAssocID="{909A195C-CD6C-403F-B7E7-BAE8D63A3F36}" presName="node" presStyleLbl="node1" presStyleIdx="5" presStyleCnt="6">
        <dgm:presLayoutVars>
          <dgm:bulletEnabled val="1"/>
        </dgm:presLayoutVars>
      </dgm:prSet>
      <dgm:spPr/>
      <dgm:t>
        <a:bodyPr/>
        <a:lstStyle/>
        <a:p>
          <a:endParaRPr lang="en-IN"/>
        </a:p>
      </dgm:t>
    </dgm:pt>
  </dgm:ptLst>
  <dgm:cxnLst>
    <dgm:cxn modelId="{533B61EE-B9DB-45FB-910F-E85ED8791F1C}" type="presOf" srcId="{76543780-AB59-4401-B5B2-180DC666E1B1}" destId="{EC43F00D-308B-4440-923C-F5889EFAEFBA}" srcOrd="0" destOrd="0" presId="urn:microsoft.com/office/officeart/2005/8/layout/process1"/>
    <dgm:cxn modelId="{264CFB4E-F3E2-41D0-9734-EE058D59F451}" type="presOf" srcId="{CE23E561-D76A-47F5-9ED1-AEDC00E47EBE}" destId="{22354E2E-66D3-4BB8-B3AB-4D584E3DD6B2}" srcOrd="0" destOrd="0" presId="urn:microsoft.com/office/officeart/2005/8/layout/process1"/>
    <dgm:cxn modelId="{A7B1C6AA-8842-4072-8EDD-5AB0929831DF}" type="presOf" srcId="{1A3B1962-5930-412A-B04D-8337B16C31C4}" destId="{F5D49858-DBB5-4255-975C-D28F4910150A}" srcOrd="0" destOrd="0" presId="urn:microsoft.com/office/officeart/2005/8/layout/process1"/>
    <dgm:cxn modelId="{D21B6CA1-893B-4720-B974-9B525924A7B6}" type="presOf" srcId="{A0671E48-8D1B-42C6-BCDB-877AC791B25A}" destId="{B8B54B61-75DC-4B40-9C39-92304B99D0DB}" srcOrd="1" destOrd="0" presId="urn:microsoft.com/office/officeart/2005/8/layout/process1"/>
    <dgm:cxn modelId="{0162A2A6-56AB-4FB2-9345-15B86B0F47D5}" type="presOf" srcId="{02DA952B-701C-45B6-8A8F-7A7EA84AE5D3}" destId="{E658C458-BB11-4ECB-A85F-B01C3F896BEB}" srcOrd="0" destOrd="0" presId="urn:microsoft.com/office/officeart/2005/8/layout/process1"/>
    <dgm:cxn modelId="{68167E3E-0CD4-4666-9051-2123E549A224}" type="presOf" srcId="{B8D5DDC7-BA35-44AB-A062-E661C4436A35}" destId="{798A47EC-2133-499D-9BC1-78326CC6CCFB}" srcOrd="0" destOrd="0" presId="urn:microsoft.com/office/officeart/2005/8/layout/process1"/>
    <dgm:cxn modelId="{948CB055-D33D-457F-81A8-34DF5AFF3292}" srcId="{067AB0CB-FEEE-499F-A9EE-E0F6E953AA9B}" destId="{02DA952B-701C-45B6-8A8F-7A7EA84AE5D3}" srcOrd="3" destOrd="0" parTransId="{0E381DB5-9A8B-4FF1-A1A6-D0CA9927210F}" sibTransId="{76543780-AB59-4401-B5B2-180DC666E1B1}"/>
    <dgm:cxn modelId="{2154A711-BD64-4B6B-A00A-7D0952467799}" srcId="{067AB0CB-FEEE-499F-A9EE-E0F6E953AA9B}" destId="{B8D5DDC7-BA35-44AB-A062-E661C4436A35}" srcOrd="1" destOrd="0" parTransId="{5A6629CE-0B19-4661-86C1-FCAEAD665C56}" sibTransId="{A0671E48-8D1B-42C6-BCDB-877AC791B25A}"/>
    <dgm:cxn modelId="{2F2C8E79-E140-421C-9A6B-F97D8155D708}" srcId="{067AB0CB-FEEE-499F-A9EE-E0F6E953AA9B}" destId="{CE23E561-D76A-47F5-9ED1-AEDC00E47EBE}" srcOrd="4" destOrd="0" parTransId="{73D92827-F38B-4637-9271-E6F262E42B39}" sibTransId="{06B87DFD-9756-45B8-85F5-A809B75D8ED2}"/>
    <dgm:cxn modelId="{14312F7D-A8E3-427D-8F84-321FAA976643}" srcId="{067AB0CB-FEEE-499F-A9EE-E0F6E953AA9B}" destId="{1A3B1962-5930-412A-B04D-8337B16C31C4}" srcOrd="0" destOrd="0" parTransId="{D00C73A7-CAB3-4716-B348-BE91D595D0BF}" sibTransId="{0C45A5BD-6A6E-4F56-B5D9-73A41FF5BA37}"/>
    <dgm:cxn modelId="{D9289157-ADFC-467A-B32D-3FBF4DA6D15F}" type="presOf" srcId="{06B87DFD-9756-45B8-85F5-A809B75D8ED2}" destId="{E92AA6BE-9A1E-444C-8503-836B23CBF6FC}" srcOrd="1" destOrd="0" presId="urn:microsoft.com/office/officeart/2005/8/layout/process1"/>
    <dgm:cxn modelId="{B23ED37C-02C6-4A9E-AE14-B569006A8549}" type="presOf" srcId="{067AB0CB-FEEE-499F-A9EE-E0F6E953AA9B}" destId="{05EB8CF2-4BA9-4A82-A945-4CF1EFF547F8}" srcOrd="0" destOrd="0" presId="urn:microsoft.com/office/officeart/2005/8/layout/process1"/>
    <dgm:cxn modelId="{954C8670-2C3B-4026-B18A-BE1D4711DDDA}" srcId="{067AB0CB-FEEE-499F-A9EE-E0F6E953AA9B}" destId="{9BBCF0A1-67BB-4DB1-AF2A-B2496679A546}" srcOrd="2" destOrd="0" parTransId="{FB37E6A9-51C8-4C5A-84FB-ECD197E72B46}" sibTransId="{1D175051-FFAC-4D16-B159-0E172C97A844}"/>
    <dgm:cxn modelId="{751689FA-4889-4030-AFC6-E8F9E75BADE6}" type="presOf" srcId="{76543780-AB59-4401-B5B2-180DC666E1B1}" destId="{E2127EFD-8F31-4C6C-8BFA-800F38CA7303}" srcOrd="1" destOrd="0" presId="urn:microsoft.com/office/officeart/2005/8/layout/process1"/>
    <dgm:cxn modelId="{2EB51009-17DC-45EB-B50A-4C0142D157A1}" type="presOf" srcId="{A0671E48-8D1B-42C6-BCDB-877AC791B25A}" destId="{D07FB66A-8365-436D-B2EF-9AF09BAD2757}" srcOrd="0" destOrd="0" presId="urn:microsoft.com/office/officeart/2005/8/layout/process1"/>
    <dgm:cxn modelId="{E9D9DD8E-6893-4CAD-98F9-B2CC0AA92831}" type="presOf" srcId="{1D175051-FFAC-4D16-B159-0E172C97A844}" destId="{7066254B-3BC0-4A0D-A148-81CEAD902475}" srcOrd="1" destOrd="0" presId="urn:microsoft.com/office/officeart/2005/8/layout/process1"/>
    <dgm:cxn modelId="{51120ACB-0972-420C-861A-EE7073A39CDA}" type="presOf" srcId="{06B87DFD-9756-45B8-85F5-A809B75D8ED2}" destId="{65F0063A-65FC-4551-B34A-AE15834B2EF5}" srcOrd="0" destOrd="0" presId="urn:microsoft.com/office/officeart/2005/8/layout/process1"/>
    <dgm:cxn modelId="{9CF27A83-5CEC-4A9B-AAA6-6D9448085842}" type="presOf" srcId="{9BBCF0A1-67BB-4DB1-AF2A-B2496679A546}" destId="{C3BCB03E-2A04-448E-9C1A-25B4B9CFBA58}" srcOrd="0" destOrd="0" presId="urn:microsoft.com/office/officeart/2005/8/layout/process1"/>
    <dgm:cxn modelId="{9DCAEF93-BFCB-45D5-98C6-794C3012D62C}" type="presOf" srcId="{909A195C-CD6C-403F-B7E7-BAE8D63A3F36}" destId="{16C14661-C7F8-422E-A270-05B9B3D4878B}" srcOrd="0" destOrd="0" presId="urn:microsoft.com/office/officeart/2005/8/layout/process1"/>
    <dgm:cxn modelId="{09FD6AD5-B458-4070-8071-09EAECEE65F8}" type="presOf" srcId="{0C45A5BD-6A6E-4F56-B5D9-73A41FF5BA37}" destId="{87678A7D-84A8-4839-9506-EC14B7506EEF}" srcOrd="1" destOrd="0" presId="urn:microsoft.com/office/officeart/2005/8/layout/process1"/>
    <dgm:cxn modelId="{F2445B51-2057-4A59-8957-FB151F9881C0}" type="presOf" srcId="{1D175051-FFAC-4D16-B159-0E172C97A844}" destId="{85DFAF02-1EB1-4B09-A9A6-A6F58B135B66}" srcOrd="0" destOrd="0" presId="urn:microsoft.com/office/officeart/2005/8/layout/process1"/>
    <dgm:cxn modelId="{DA0F5E6C-157F-416C-B941-60DA76F277C5}" srcId="{067AB0CB-FEEE-499F-A9EE-E0F6E953AA9B}" destId="{909A195C-CD6C-403F-B7E7-BAE8D63A3F36}" srcOrd="5" destOrd="0" parTransId="{448E8D73-26B5-4E18-A340-8418D19EBCBF}" sibTransId="{76AAF198-55BB-4272-9DA8-69CBB36A9815}"/>
    <dgm:cxn modelId="{68F38756-9BE7-415D-B928-EA7E17B0A092}" type="presOf" srcId="{0C45A5BD-6A6E-4F56-B5D9-73A41FF5BA37}" destId="{DF5E7286-0946-4E9E-A8F8-A976599BDF99}" srcOrd="0" destOrd="0" presId="urn:microsoft.com/office/officeart/2005/8/layout/process1"/>
    <dgm:cxn modelId="{0F81C35E-5DC7-4C5B-9C48-369882630B84}" type="presParOf" srcId="{05EB8CF2-4BA9-4A82-A945-4CF1EFF547F8}" destId="{F5D49858-DBB5-4255-975C-D28F4910150A}" srcOrd="0" destOrd="0" presId="urn:microsoft.com/office/officeart/2005/8/layout/process1"/>
    <dgm:cxn modelId="{C9C15FF2-94B8-4CBD-AB0A-DF552AD7B14C}" type="presParOf" srcId="{05EB8CF2-4BA9-4A82-A945-4CF1EFF547F8}" destId="{DF5E7286-0946-4E9E-A8F8-A976599BDF99}" srcOrd="1" destOrd="0" presId="urn:microsoft.com/office/officeart/2005/8/layout/process1"/>
    <dgm:cxn modelId="{9296622A-DD0B-4DA4-A6CD-32A02B747922}" type="presParOf" srcId="{DF5E7286-0946-4E9E-A8F8-A976599BDF99}" destId="{87678A7D-84A8-4839-9506-EC14B7506EEF}" srcOrd="0" destOrd="0" presId="urn:microsoft.com/office/officeart/2005/8/layout/process1"/>
    <dgm:cxn modelId="{E345496C-EED0-4D99-B1BD-34C790EE339A}" type="presParOf" srcId="{05EB8CF2-4BA9-4A82-A945-4CF1EFF547F8}" destId="{798A47EC-2133-499D-9BC1-78326CC6CCFB}" srcOrd="2" destOrd="0" presId="urn:microsoft.com/office/officeart/2005/8/layout/process1"/>
    <dgm:cxn modelId="{4A29A1DC-9366-4B8A-8DA4-1249A4C40CC3}" type="presParOf" srcId="{05EB8CF2-4BA9-4A82-A945-4CF1EFF547F8}" destId="{D07FB66A-8365-436D-B2EF-9AF09BAD2757}" srcOrd="3" destOrd="0" presId="urn:microsoft.com/office/officeart/2005/8/layout/process1"/>
    <dgm:cxn modelId="{2E6B273A-441B-4060-A13B-DAE0C67DED9F}" type="presParOf" srcId="{D07FB66A-8365-436D-B2EF-9AF09BAD2757}" destId="{B8B54B61-75DC-4B40-9C39-92304B99D0DB}" srcOrd="0" destOrd="0" presId="urn:microsoft.com/office/officeart/2005/8/layout/process1"/>
    <dgm:cxn modelId="{3655EA58-0A4E-4D1A-B2CE-5D7934F81A7A}" type="presParOf" srcId="{05EB8CF2-4BA9-4A82-A945-4CF1EFF547F8}" destId="{C3BCB03E-2A04-448E-9C1A-25B4B9CFBA58}" srcOrd="4" destOrd="0" presId="urn:microsoft.com/office/officeart/2005/8/layout/process1"/>
    <dgm:cxn modelId="{D74AC138-89E0-4DCB-A0D4-1384388C6558}" type="presParOf" srcId="{05EB8CF2-4BA9-4A82-A945-4CF1EFF547F8}" destId="{85DFAF02-1EB1-4B09-A9A6-A6F58B135B66}" srcOrd="5" destOrd="0" presId="urn:microsoft.com/office/officeart/2005/8/layout/process1"/>
    <dgm:cxn modelId="{299C3F42-686F-42E8-AF54-52BC24B4BC10}" type="presParOf" srcId="{85DFAF02-1EB1-4B09-A9A6-A6F58B135B66}" destId="{7066254B-3BC0-4A0D-A148-81CEAD902475}" srcOrd="0" destOrd="0" presId="urn:microsoft.com/office/officeart/2005/8/layout/process1"/>
    <dgm:cxn modelId="{9A650E83-9C46-4CB5-AEA7-B083817B13BB}" type="presParOf" srcId="{05EB8CF2-4BA9-4A82-A945-4CF1EFF547F8}" destId="{E658C458-BB11-4ECB-A85F-B01C3F896BEB}" srcOrd="6" destOrd="0" presId="urn:microsoft.com/office/officeart/2005/8/layout/process1"/>
    <dgm:cxn modelId="{13809418-FFEF-4603-BAA9-5947F7C5049D}" type="presParOf" srcId="{05EB8CF2-4BA9-4A82-A945-4CF1EFF547F8}" destId="{EC43F00D-308B-4440-923C-F5889EFAEFBA}" srcOrd="7" destOrd="0" presId="urn:microsoft.com/office/officeart/2005/8/layout/process1"/>
    <dgm:cxn modelId="{654BA149-45E5-424B-BF9A-BBC5B88D4381}" type="presParOf" srcId="{EC43F00D-308B-4440-923C-F5889EFAEFBA}" destId="{E2127EFD-8F31-4C6C-8BFA-800F38CA7303}" srcOrd="0" destOrd="0" presId="urn:microsoft.com/office/officeart/2005/8/layout/process1"/>
    <dgm:cxn modelId="{59E0EDD6-0746-45B8-9644-48A7E90712E6}" type="presParOf" srcId="{05EB8CF2-4BA9-4A82-A945-4CF1EFF547F8}" destId="{22354E2E-66D3-4BB8-B3AB-4D584E3DD6B2}" srcOrd="8" destOrd="0" presId="urn:microsoft.com/office/officeart/2005/8/layout/process1"/>
    <dgm:cxn modelId="{E1C53CD5-5B83-4064-81A5-A7382B6F3A74}" type="presParOf" srcId="{05EB8CF2-4BA9-4A82-A945-4CF1EFF547F8}" destId="{65F0063A-65FC-4551-B34A-AE15834B2EF5}" srcOrd="9" destOrd="0" presId="urn:microsoft.com/office/officeart/2005/8/layout/process1"/>
    <dgm:cxn modelId="{484C2B46-8C03-4802-A0CD-932BC68EEF29}" type="presParOf" srcId="{65F0063A-65FC-4551-B34A-AE15834B2EF5}" destId="{E92AA6BE-9A1E-444C-8503-836B23CBF6FC}" srcOrd="0" destOrd="0" presId="urn:microsoft.com/office/officeart/2005/8/layout/process1"/>
    <dgm:cxn modelId="{2D503D9C-EBA1-4E55-9D00-9646B6761392}" type="presParOf" srcId="{05EB8CF2-4BA9-4A82-A945-4CF1EFF547F8}" destId="{16C14661-C7F8-422E-A270-05B9B3D4878B}"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49858-DBB5-4255-975C-D28F4910150A}">
      <dsp:nvSpPr>
        <dsp:cNvPr id="0" name=""/>
        <dsp:cNvSpPr/>
      </dsp:nvSpPr>
      <dsp:spPr>
        <a:xfrm>
          <a:off x="0" y="582502"/>
          <a:ext cx="1107285" cy="90669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IN" sz="1700" kern="1200" dirty="0" smtClean="0"/>
            <a:t>Radio Waves </a:t>
          </a:r>
          <a:endParaRPr lang="en-IN" sz="1700" kern="1200" dirty="0"/>
        </a:p>
      </dsp:txBody>
      <dsp:txXfrm>
        <a:off x="26556" y="609058"/>
        <a:ext cx="1054173" cy="853585"/>
      </dsp:txXfrm>
    </dsp:sp>
    <dsp:sp modelId="{DF5E7286-0946-4E9E-A8F8-A976599BDF99}">
      <dsp:nvSpPr>
        <dsp:cNvPr id="0" name=""/>
        <dsp:cNvSpPr/>
      </dsp:nvSpPr>
      <dsp:spPr>
        <a:xfrm>
          <a:off x="1218013" y="898547"/>
          <a:ext cx="234744" cy="27460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a:p>
      </dsp:txBody>
      <dsp:txXfrm>
        <a:off x="1218013" y="953468"/>
        <a:ext cx="164321" cy="164764"/>
      </dsp:txXfrm>
    </dsp:sp>
    <dsp:sp modelId="{798A47EC-2133-499D-9BC1-78326CC6CCFB}">
      <dsp:nvSpPr>
        <dsp:cNvPr id="0" name=""/>
        <dsp:cNvSpPr/>
      </dsp:nvSpPr>
      <dsp:spPr>
        <a:xfrm>
          <a:off x="1550199" y="582502"/>
          <a:ext cx="1107285" cy="90669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IN" sz="1700" kern="1200" dirty="0" smtClean="0"/>
            <a:t>Infrared Rays</a:t>
          </a:r>
          <a:endParaRPr lang="en-IN" sz="1700" kern="1200" dirty="0"/>
        </a:p>
      </dsp:txBody>
      <dsp:txXfrm>
        <a:off x="1576755" y="609058"/>
        <a:ext cx="1054173" cy="853585"/>
      </dsp:txXfrm>
    </dsp:sp>
    <dsp:sp modelId="{D07FB66A-8365-436D-B2EF-9AF09BAD2757}">
      <dsp:nvSpPr>
        <dsp:cNvPr id="0" name=""/>
        <dsp:cNvSpPr/>
      </dsp:nvSpPr>
      <dsp:spPr>
        <a:xfrm>
          <a:off x="2768212" y="898547"/>
          <a:ext cx="234744" cy="27460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a:p>
      </dsp:txBody>
      <dsp:txXfrm>
        <a:off x="2768212" y="953468"/>
        <a:ext cx="164321" cy="164764"/>
      </dsp:txXfrm>
    </dsp:sp>
    <dsp:sp modelId="{C3BCB03E-2A04-448E-9C1A-25B4B9CFBA58}">
      <dsp:nvSpPr>
        <dsp:cNvPr id="0" name=""/>
        <dsp:cNvSpPr/>
      </dsp:nvSpPr>
      <dsp:spPr>
        <a:xfrm>
          <a:off x="3100398" y="582502"/>
          <a:ext cx="1107285" cy="90669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IN" sz="1700" kern="1200" dirty="0" smtClean="0"/>
            <a:t>Visible Rays</a:t>
          </a:r>
          <a:endParaRPr lang="en-IN" sz="1700" kern="1200" dirty="0"/>
        </a:p>
      </dsp:txBody>
      <dsp:txXfrm>
        <a:off x="3126954" y="609058"/>
        <a:ext cx="1054173" cy="853585"/>
      </dsp:txXfrm>
    </dsp:sp>
    <dsp:sp modelId="{85DFAF02-1EB1-4B09-A9A6-A6F58B135B66}">
      <dsp:nvSpPr>
        <dsp:cNvPr id="0" name=""/>
        <dsp:cNvSpPr/>
      </dsp:nvSpPr>
      <dsp:spPr>
        <a:xfrm>
          <a:off x="4318411" y="898547"/>
          <a:ext cx="234744" cy="27460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a:p>
      </dsp:txBody>
      <dsp:txXfrm>
        <a:off x="4318411" y="953468"/>
        <a:ext cx="164321" cy="164764"/>
      </dsp:txXfrm>
    </dsp:sp>
    <dsp:sp modelId="{E658C458-BB11-4ECB-A85F-B01C3F896BEB}">
      <dsp:nvSpPr>
        <dsp:cNvPr id="0" name=""/>
        <dsp:cNvSpPr/>
      </dsp:nvSpPr>
      <dsp:spPr>
        <a:xfrm>
          <a:off x="4650597" y="582502"/>
          <a:ext cx="1107285" cy="90669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IN" sz="1700" kern="1200" dirty="0" smtClean="0"/>
            <a:t>Ultraviolet Rays</a:t>
          </a:r>
          <a:endParaRPr lang="en-IN" sz="1700" kern="1200" dirty="0"/>
        </a:p>
      </dsp:txBody>
      <dsp:txXfrm>
        <a:off x="4677153" y="609058"/>
        <a:ext cx="1054173" cy="853585"/>
      </dsp:txXfrm>
    </dsp:sp>
    <dsp:sp modelId="{EC43F00D-308B-4440-923C-F5889EFAEFBA}">
      <dsp:nvSpPr>
        <dsp:cNvPr id="0" name=""/>
        <dsp:cNvSpPr/>
      </dsp:nvSpPr>
      <dsp:spPr>
        <a:xfrm>
          <a:off x="5868610" y="898547"/>
          <a:ext cx="234744" cy="27460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a:p>
      </dsp:txBody>
      <dsp:txXfrm>
        <a:off x="5868610" y="953468"/>
        <a:ext cx="164321" cy="164764"/>
      </dsp:txXfrm>
    </dsp:sp>
    <dsp:sp modelId="{22354E2E-66D3-4BB8-B3AB-4D584E3DD6B2}">
      <dsp:nvSpPr>
        <dsp:cNvPr id="0" name=""/>
        <dsp:cNvSpPr/>
      </dsp:nvSpPr>
      <dsp:spPr>
        <a:xfrm>
          <a:off x="6200796" y="582502"/>
          <a:ext cx="1107285" cy="90669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IN" sz="1700" kern="1200" dirty="0" smtClean="0"/>
            <a:t>X- Rays </a:t>
          </a:r>
          <a:endParaRPr lang="en-IN" sz="1700" kern="1200" dirty="0"/>
        </a:p>
      </dsp:txBody>
      <dsp:txXfrm>
        <a:off x="6227352" y="609058"/>
        <a:ext cx="1054173" cy="853585"/>
      </dsp:txXfrm>
    </dsp:sp>
    <dsp:sp modelId="{65F0063A-65FC-4551-B34A-AE15834B2EF5}">
      <dsp:nvSpPr>
        <dsp:cNvPr id="0" name=""/>
        <dsp:cNvSpPr/>
      </dsp:nvSpPr>
      <dsp:spPr>
        <a:xfrm>
          <a:off x="7418809" y="898547"/>
          <a:ext cx="234744" cy="27460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a:p>
      </dsp:txBody>
      <dsp:txXfrm>
        <a:off x="7418809" y="953468"/>
        <a:ext cx="164321" cy="164764"/>
      </dsp:txXfrm>
    </dsp:sp>
    <dsp:sp modelId="{16C14661-C7F8-422E-A270-05B9B3D4878B}">
      <dsp:nvSpPr>
        <dsp:cNvPr id="0" name=""/>
        <dsp:cNvSpPr/>
      </dsp:nvSpPr>
      <dsp:spPr>
        <a:xfrm>
          <a:off x="7750995" y="582502"/>
          <a:ext cx="1107285" cy="90669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IN" sz="1700" kern="1200" dirty="0" smtClean="0"/>
            <a:t>Gama Rays</a:t>
          </a:r>
          <a:br>
            <a:rPr lang="en-IN" sz="1700" kern="1200" dirty="0" smtClean="0"/>
          </a:br>
          <a:endParaRPr lang="en-IN" sz="1700" kern="1200" dirty="0"/>
        </a:p>
      </dsp:txBody>
      <dsp:txXfrm>
        <a:off x="7777551" y="609058"/>
        <a:ext cx="1054173" cy="8535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F44AE-0B65-4533-9D94-CEF17F5306D4}" type="datetimeFigureOut">
              <a:rPr lang="en-US" smtClean="0"/>
              <a:pPr/>
              <a:t>4/28/2016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3A4857-8EE4-4954-9BEA-A25E114AC739}" type="slidenum">
              <a:rPr lang="en-IN" smtClean="0"/>
              <a:pPr/>
              <a:t>‹#›</a:t>
            </a:fld>
            <a:endParaRPr lang="en-IN"/>
          </a:p>
        </p:txBody>
      </p:sp>
    </p:spTree>
    <p:extLst>
      <p:ext uri="{BB962C8B-B14F-4D97-AF65-F5344CB8AC3E}">
        <p14:creationId xmlns:p14="http://schemas.microsoft.com/office/powerpoint/2010/main" val="2118946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3A4857-8EE4-4954-9BEA-A25E114AC739}"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6B962883-720B-4D98-A2C5-3B3F1F18577B}" type="slidenum">
              <a:rPr lang="en-US" altLang="zh-CN" smtClean="0"/>
              <a:pPr/>
              <a:t>‹#›</a:t>
            </a:fld>
            <a:endParaRPr lang="en-US" altLang="zh-CN"/>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C4520DC6-FB5D-45B1-8C90-B07D04376F0A}" type="slidenum">
              <a:rPr lang="en-US" altLang="zh-CN" smtClean="0"/>
              <a:pPr/>
              <a:t>‹#›</a:t>
            </a:fld>
            <a:endParaRPr lang="en-US" altLang="zh-CN"/>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CA2A4DBA-DC46-4EB2-94DF-4950117BE270}" type="slidenum">
              <a:rPr lang="en-US" altLang="zh-CN" smtClean="0"/>
              <a:pPr/>
              <a:t>‹#›</a:t>
            </a:fld>
            <a:endParaRPr lang="en-US" altLang="zh-CN"/>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3B53B5B9-F0CC-4542-960B-3EF8DD570300}" type="slidenum">
              <a:rPr lang="en-US" altLang="zh-CN" smtClean="0"/>
              <a:pPr/>
              <a:t>‹#›</a:t>
            </a:fld>
            <a:endParaRPr lang="en-US" altLang="zh-CN"/>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B7A8E327-B8A4-4322-9ABF-02567F01021D}" type="slidenum">
              <a:rPr lang="en-US" altLang="zh-CN" smtClean="0"/>
              <a:pPr/>
              <a:t>‹#›</a:t>
            </a:fld>
            <a:endParaRPr lang="en-US" altLang="zh-CN"/>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3A38D147-5D48-42F2-B442-46BED035FC11}" type="slidenum">
              <a:rPr lang="en-US" altLang="zh-CN" smtClean="0"/>
              <a:pPr/>
              <a:t>‹#›</a:t>
            </a:fld>
            <a:endParaRPr lang="en-US" altLang="zh-CN"/>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483F4CE9-6E2B-4597-8A25-60150263BAB1}" type="slidenum">
              <a:rPr lang="en-US" altLang="zh-CN" smtClean="0"/>
              <a:pPr/>
              <a:t>‹#›</a:t>
            </a:fld>
            <a:endParaRPr lang="en-US" altLang="zh-CN"/>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97DD860B-991B-4767-863A-0B73FB45E4E3}" type="slidenum">
              <a:rPr lang="en-US" altLang="zh-CN" smtClean="0"/>
              <a:pPr/>
              <a:t>‹#›</a:t>
            </a:fld>
            <a:endParaRPr lang="en-US" altLang="zh-CN"/>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E639CC3A-EDF4-4FE1-A15A-CA386EC53975}" type="slidenum">
              <a:rPr lang="en-US" altLang="zh-CN" smtClean="0"/>
              <a:pPr/>
              <a:t>‹#›</a:t>
            </a:fld>
            <a:endParaRPr lang="en-US" altLang="zh-CN"/>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7C2ECD7-BDD5-4416-8DD4-0D0649393AE9}"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C4AEFD9-19D2-4EC1-88DF-C6276C107FC2}" type="slidenum">
              <a:rPr lang="en-US" altLang="zh-CN" smtClean="0"/>
              <a:pPr/>
              <a:t>‹#›</a:t>
            </a:fld>
            <a:endParaRPr lang="en-US" altLang="zh-CN"/>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2B27330-6A6C-4F6C-BE4E-B071E27254CF}" type="datetimeFigureOut">
              <a:rPr lang="de-DE" altLang="en-US"/>
              <a:pPr/>
              <a:t>28.04.2016</a:t>
            </a:fld>
            <a:endParaRPr lang="de-DE"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0272D04F-3BD0-4D82-93A3-1B04DBF0E7A0}" type="slidenum">
              <a:rPr lang="de-DE" altLang="en-US"/>
              <a:pPr/>
              <a:t>‹#›</a:t>
            </a:fld>
            <a:endParaRPr lang="de-DE"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FE68E7-61BF-490F-A04A-C06DF6CA263C}" type="datetimeFigureOut">
              <a:rPr lang="de-DE" altLang="en-US"/>
              <a:pPr/>
              <a:t>28.04.2016</a:t>
            </a:fld>
            <a:endParaRPr lang="de-DE"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2FF4018-39A3-4608-B755-2318AF6D3E80}" type="slidenum">
              <a:rPr lang="de-DE" altLang="en-US"/>
              <a:pPr/>
              <a:t>‹#›</a:t>
            </a:fld>
            <a:endParaRPr lang="de-DE"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03A6E48-DB9C-4546-97D1-91892DB6728A}" type="datetimeFigureOut">
              <a:rPr lang="de-DE" altLang="en-US"/>
              <a:pPr/>
              <a:t>28.04.2016</a:t>
            </a:fld>
            <a:endParaRPr lang="de-DE"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E19D2AB2-8CC4-4E29-AB83-CC6589A5B0DC}" type="slidenum">
              <a:rPr lang="de-DE" altLang="en-US"/>
              <a:pPr/>
              <a:t>‹#›</a:t>
            </a:fld>
            <a:endParaRPr lang="de-DE"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2918EE-4767-4317-BFF0-46AFDF598D30}" type="datetimeFigureOut">
              <a:rPr lang="de-DE" altLang="en-US"/>
              <a:pPr/>
              <a:t>28.04.2016</a:t>
            </a:fld>
            <a:endParaRPr lang="de-DE"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6CCA1163-0379-4B96-A524-1594EED7566A}" type="slidenum">
              <a:rPr lang="de-DE" altLang="en-US"/>
              <a:pPr/>
              <a:t>‹#›</a:t>
            </a:fld>
            <a:endParaRPr lang="de-DE"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6BF5108E-D5F0-4D0B-8832-37EBE3A7E010}" type="datetimeFigureOut">
              <a:rPr lang="de-DE" altLang="en-US"/>
              <a:pPr/>
              <a:t>28.04.2016</a:t>
            </a:fld>
            <a:endParaRPr lang="de-DE"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5E0A3659-D43C-4BC3-9E70-8E16CF48E973}" type="slidenum">
              <a:rPr lang="de-DE" altLang="en-US"/>
              <a:pPr/>
              <a:t>‹#›</a:t>
            </a:fld>
            <a:endParaRPr lang="de-DE"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E344F47-0CE8-4F99-BF9A-88C680F1DDE5}" type="datetimeFigureOut">
              <a:rPr lang="de-DE" altLang="en-US"/>
              <a:pPr/>
              <a:t>28.04.2016</a:t>
            </a:fld>
            <a:endParaRPr lang="de-DE"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1DAEAABF-B570-4427-A818-762FDE7A2FD8}" type="slidenum">
              <a:rPr lang="de-DE" altLang="en-US"/>
              <a:pPr/>
              <a:t>‹#›</a:t>
            </a:fld>
            <a:endParaRPr lang="de-DE"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76063AC-9DE8-421A-947D-17807921A844}" type="datetimeFigureOut">
              <a:rPr lang="de-DE" altLang="en-US"/>
              <a:pPr/>
              <a:t>28.04.2016</a:t>
            </a:fld>
            <a:endParaRPr lang="de-DE"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B2A53E2A-EB7B-4240-99CA-1B82AD8F799C}" type="slidenum">
              <a:rPr lang="de-DE" altLang="en-US"/>
              <a:pPr/>
              <a:t>‹#›</a:t>
            </a:fld>
            <a:endParaRPr lang="de-DE"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BFBB01D-7FF6-4323-B7F6-C78F38E3F39D}" type="datetimeFigureOut">
              <a:rPr lang="de-DE" altLang="en-US"/>
              <a:pPr/>
              <a:t>28.04.2016</a:t>
            </a:fld>
            <a:endParaRPr lang="de-DE"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E39CF18D-91A4-4EF9-87D2-4A69A8A291CB}" type="slidenum">
              <a:rPr lang="de-DE" altLang="en-US"/>
              <a:pPr/>
              <a:t>‹#›</a:t>
            </a:fld>
            <a:endParaRPr lang="de-DE"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29C2C87-779C-44ED-B6F0-155976DD87AA}" type="datetimeFigureOut">
              <a:rPr lang="de-DE" altLang="en-US"/>
              <a:pPr/>
              <a:t>28.04.2016</a:t>
            </a:fld>
            <a:endParaRPr lang="de-DE"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F0D7A113-DD4C-42EF-B5BA-7EA4EFCC45CF}" type="slidenum">
              <a:rPr lang="de-DE" altLang="en-US"/>
              <a:pPr/>
              <a:t>‹#›</a:t>
            </a:fld>
            <a:endParaRPr lang="de-DE"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903BD806-1E5C-47D1-B178-515DE8D7903F}" type="slidenum">
              <a:rPr lang="en-US" altLang="zh-CN"/>
              <a:pPr/>
              <a:t>‹#›</a:t>
            </a:fld>
            <a:endParaRPr lang="en-US" altLang="zh-CN"/>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7F291F7-A5E1-4077-B778-13B4A822CE23}" type="datetimeFigureOut">
              <a:rPr lang="de-DE" altLang="en-US"/>
              <a:pPr/>
              <a:t>28.04.2016</a:t>
            </a:fld>
            <a:endParaRPr lang="de-DE"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7A7B7668-9D24-4266-8EE2-C5F6ED780420}" type="slidenum">
              <a:rPr lang="de-DE" altLang="en-US"/>
              <a:pPr/>
              <a:t>‹#›</a:t>
            </a:fld>
            <a:endParaRPr lang="de-DE"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A286F0F-97B0-415A-9943-3E8F22DD2440}" type="datetimeFigureOut">
              <a:rPr lang="de-DE" altLang="en-US"/>
              <a:pPr/>
              <a:t>28.04.2016</a:t>
            </a:fld>
            <a:endParaRPr lang="de-DE"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5C46C18F-0BBA-4A8F-BE7D-0A7952319EEA}" type="slidenum">
              <a:rPr lang="de-DE" altLang="en-US"/>
              <a:pPr/>
              <a:t>‹#›</a:t>
            </a:fld>
            <a:endParaRPr lang="de-DE"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6B962883-720B-4D98-A2C5-3B3F1F18577B}" type="slidenum">
              <a:rPr lang="en-US" altLang="zh-CN" smtClean="0"/>
              <a:pPr/>
              <a:t>‹#›</a:t>
            </a:fld>
            <a:endParaRPr lang="en-US" altLang="zh-CN"/>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C4520DC6-FB5D-45B1-8C90-B07D04376F0A}" type="slidenum">
              <a:rPr lang="en-US" altLang="zh-CN" smtClean="0"/>
              <a:pPr/>
              <a:t>‹#›</a:t>
            </a:fld>
            <a:endParaRPr lang="en-US" altLang="zh-CN"/>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CA2A4DBA-DC46-4EB2-94DF-4950117BE270}" type="slidenum">
              <a:rPr lang="en-US" altLang="zh-CN" smtClean="0"/>
              <a:pPr/>
              <a:t>‹#›</a:t>
            </a:fld>
            <a:endParaRPr lang="en-US" altLang="zh-CN"/>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3B53B5B9-F0CC-4542-960B-3EF8DD570300}" type="slidenum">
              <a:rPr lang="en-US" altLang="zh-CN" smtClean="0"/>
              <a:pPr/>
              <a:t>‹#›</a:t>
            </a:fld>
            <a:endParaRPr lang="en-US" altLang="zh-CN"/>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B7A8E327-B8A4-4322-9ABF-02567F01021D}" type="slidenum">
              <a:rPr lang="en-US" altLang="zh-CN" smtClean="0"/>
              <a:pPr/>
              <a:t>‹#›</a:t>
            </a:fld>
            <a:endParaRPr lang="en-US" altLang="zh-CN"/>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3A38D147-5D48-42F2-B442-46BED035FC11}" type="slidenum">
              <a:rPr lang="en-US" altLang="zh-CN" smtClean="0"/>
              <a:pPr/>
              <a:t>‹#›</a:t>
            </a:fld>
            <a:endParaRPr lang="en-US" altLang="zh-CN"/>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483F4CE9-6E2B-4597-8A25-60150263BAB1}" type="slidenum">
              <a:rPr lang="en-US" altLang="zh-CN" smtClean="0"/>
              <a:pPr/>
              <a:t>‹#›</a:t>
            </a:fld>
            <a:endParaRPr lang="en-US" altLang="zh-CN"/>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97DD860B-991B-4767-863A-0B73FB45E4E3}" type="slidenum">
              <a:rPr lang="en-US" altLang="zh-CN" smtClean="0"/>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96360D53-2385-4212-B5FE-D8C2EAD596E2}" type="slidenum">
              <a:rPr lang="en-US" altLang="zh-CN"/>
              <a:pPr/>
              <a:t>‹#›</a:t>
            </a:fld>
            <a:endParaRPr lang="en-US" altLang="zh-CN"/>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E639CC3A-EDF4-4FE1-A15A-CA386EC53975}" type="slidenum">
              <a:rPr lang="en-US" altLang="zh-CN" smtClean="0"/>
              <a:pPr/>
              <a:t>‹#›</a:t>
            </a:fld>
            <a:endParaRPr lang="en-US" altLang="zh-CN"/>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7C2ECD7-BDD5-4416-8DD4-0D0649393AE9}" type="slidenum">
              <a:rPr lang="en-US" altLang="zh-CN" smtClean="0"/>
              <a:pPr/>
              <a:t>‹#›</a:t>
            </a:fld>
            <a:endParaRPr lang="en-US" altLang="zh-CN"/>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C4AEFD9-19D2-4EC1-88DF-C6276C107FC2}" type="slidenum">
              <a:rPr lang="en-US" altLang="zh-CN" smtClean="0"/>
              <a:pPr/>
              <a:t>‹#›</a:t>
            </a:fld>
            <a:endParaRPr lang="en-US" altLang="zh-CN"/>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EFDFA8C8-EAA3-4CED-AFAC-89DE77060DEF}" type="datetimeFigureOut">
              <a:rPr lang="fr-FR"/>
              <a:pPr/>
              <a:t>28/04/2016</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4BA77F04-5B42-4B88-BED8-1AC9A951B623}" type="slidenum">
              <a:rPr lang="fr-FR"/>
              <a:pPr/>
              <a:t>‹#›</a:t>
            </a:fld>
            <a:endParaRPr lang="fr-F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3F1577C-12A3-4DED-B2CF-1604BDA1A012}" type="datetimeFigureOut">
              <a:rPr lang="fr-FR"/>
              <a:pPr/>
              <a:t>28/04/2016</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8F9CD991-D386-4FF9-B5A3-ED99FDB3C6DE}" type="slidenum">
              <a:rPr lang="fr-FR"/>
              <a:pPr/>
              <a:t>‹#›</a:t>
            </a:fld>
            <a:endParaRPr lang="fr-F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7E932F4-9F15-4A6F-AC92-781A50BCA661}" type="datetimeFigureOut">
              <a:rPr lang="fr-FR"/>
              <a:pPr/>
              <a:t>28/04/2016</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C81DFDC1-7FDD-4999-B676-C80AF73362CA}" type="slidenum">
              <a:rPr lang="fr-FR"/>
              <a:pPr/>
              <a:t>‹#›</a:t>
            </a:fld>
            <a:endParaRPr lang="fr-F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BF11075-5C3B-45D1-B7EC-9341587A7759}" type="datetimeFigureOut">
              <a:rPr lang="fr-FR"/>
              <a:pPr/>
              <a:t>28/04/2016</a:t>
            </a:fld>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93B70247-4D03-413A-BA46-C2A3B8323D02}" type="slidenum">
              <a:rPr lang="fr-FR"/>
              <a:pPr/>
              <a:t>‹#›</a:t>
            </a:fld>
            <a:endParaRPr lang="fr-F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E33C3FD9-61AF-439D-A12D-15706DE2B358}" type="datetimeFigureOut">
              <a:rPr lang="fr-FR"/>
              <a:pPr/>
              <a:t>28/04/2016</a:t>
            </a:fld>
            <a:endParaRPr lang="fr-FR"/>
          </a:p>
        </p:txBody>
      </p:sp>
      <p:sp>
        <p:nvSpPr>
          <p:cNvPr id="8" name="Footer Placeholder 7"/>
          <p:cNvSpPr>
            <a:spLocks noGrp="1"/>
          </p:cNvSpPr>
          <p:nvPr>
            <p:ph type="ftr" sz="quarter" idx="11"/>
          </p:nvPr>
        </p:nvSpPr>
        <p:spPr/>
        <p:txBody>
          <a:bodyPr/>
          <a:lstStyle>
            <a:lvl1pPr>
              <a:defRPr/>
            </a:lvl1pPr>
          </a:lstStyle>
          <a:p>
            <a:endParaRPr lang="fr-FR"/>
          </a:p>
        </p:txBody>
      </p:sp>
      <p:sp>
        <p:nvSpPr>
          <p:cNvPr id="9" name="Slide Number Placeholder 8"/>
          <p:cNvSpPr>
            <a:spLocks noGrp="1"/>
          </p:cNvSpPr>
          <p:nvPr>
            <p:ph type="sldNum" sz="quarter" idx="12"/>
          </p:nvPr>
        </p:nvSpPr>
        <p:spPr/>
        <p:txBody>
          <a:bodyPr/>
          <a:lstStyle>
            <a:lvl1pPr>
              <a:defRPr/>
            </a:lvl1pPr>
          </a:lstStyle>
          <a:p>
            <a:fld id="{C63F9CD1-D5DA-40E8-B621-86F5100ACE5F}" type="slidenum">
              <a:rPr lang="fr-FR"/>
              <a:pPr/>
              <a:t>‹#›</a:t>
            </a:fld>
            <a:endParaRPr lang="fr-F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4AF8905C-F98A-4ABE-9D12-9A9775097EB3}" type="datetimeFigureOut">
              <a:rPr lang="fr-FR"/>
              <a:pPr/>
              <a:t>28/04/2016</a:t>
            </a:fld>
            <a:endParaRPr lang="fr-FR"/>
          </a:p>
        </p:txBody>
      </p:sp>
      <p:sp>
        <p:nvSpPr>
          <p:cNvPr id="4" name="Footer Placeholder 3"/>
          <p:cNvSpPr>
            <a:spLocks noGrp="1"/>
          </p:cNvSpPr>
          <p:nvPr>
            <p:ph type="ftr" sz="quarter" idx="11"/>
          </p:nvPr>
        </p:nvSpPr>
        <p:spPr/>
        <p:txBody>
          <a:bodyPr/>
          <a:lstStyle>
            <a:lvl1pPr>
              <a:defRPr/>
            </a:lvl1pPr>
          </a:lstStyle>
          <a:p>
            <a:endParaRPr lang="fr-FR"/>
          </a:p>
        </p:txBody>
      </p:sp>
      <p:sp>
        <p:nvSpPr>
          <p:cNvPr id="5" name="Slide Number Placeholder 4"/>
          <p:cNvSpPr>
            <a:spLocks noGrp="1"/>
          </p:cNvSpPr>
          <p:nvPr>
            <p:ph type="sldNum" sz="quarter" idx="12"/>
          </p:nvPr>
        </p:nvSpPr>
        <p:spPr/>
        <p:txBody>
          <a:bodyPr/>
          <a:lstStyle>
            <a:lvl1pPr>
              <a:defRPr/>
            </a:lvl1pPr>
          </a:lstStyle>
          <a:p>
            <a:fld id="{6DC1EA9F-1178-4712-AE5A-9B4A42FE03E9}" type="slidenum">
              <a:rPr lang="fr-FR"/>
              <a:pPr/>
              <a:t>‹#›</a:t>
            </a:fld>
            <a:endParaRPr lang="fr-F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C195137-6076-488C-9FC2-CF19313EFB9E}" type="datetimeFigureOut">
              <a:rPr lang="fr-FR"/>
              <a:pPr/>
              <a:t>28/04/2016</a:t>
            </a:fld>
            <a:endParaRPr lang="fr-FR"/>
          </a:p>
        </p:txBody>
      </p:sp>
      <p:sp>
        <p:nvSpPr>
          <p:cNvPr id="3" name="Footer Placeholder 2"/>
          <p:cNvSpPr>
            <a:spLocks noGrp="1"/>
          </p:cNvSpPr>
          <p:nvPr>
            <p:ph type="ftr" sz="quarter" idx="11"/>
          </p:nvPr>
        </p:nvSpPr>
        <p:spPr/>
        <p:txBody>
          <a:bodyPr/>
          <a:lstStyle>
            <a:lvl1pPr>
              <a:defRPr/>
            </a:lvl1pPr>
          </a:lstStyle>
          <a:p>
            <a:endParaRPr lang="fr-FR"/>
          </a:p>
        </p:txBody>
      </p:sp>
      <p:sp>
        <p:nvSpPr>
          <p:cNvPr id="4" name="Slide Number Placeholder 3"/>
          <p:cNvSpPr>
            <a:spLocks noGrp="1"/>
          </p:cNvSpPr>
          <p:nvPr>
            <p:ph type="sldNum" sz="quarter" idx="12"/>
          </p:nvPr>
        </p:nvSpPr>
        <p:spPr/>
        <p:txBody>
          <a:bodyPr/>
          <a:lstStyle>
            <a:lvl1pPr>
              <a:defRPr/>
            </a:lvl1pPr>
          </a:lstStyle>
          <a:p>
            <a:fld id="{C2D9E468-9DCA-49DC-9115-744DAB2BD3E0}" type="slidenum">
              <a:rPr lang="fr-FR"/>
              <a:pPr/>
              <a:t>‹#›</a:t>
            </a:fld>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A9065D08-5D79-468A-A38A-627B4B18D033}" type="slidenum">
              <a:rPr lang="en-US" altLang="zh-CN"/>
              <a:pPr/>
              <a:t>‹#›</a:t>
            </a:fld>
            <a:endParaRPr lang="en-US" altLang="zh-CN"/>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CDE7F32-7849-4AD0-9501-AA1B26584C46}" type="datetimeFigureOut">
              <a:rPr lang="fr-FR"/>
              <a:pPr/>
              <a:t>28/04/2016</a:t>
            </a:fld>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CCA6301F-44CC-4699-8116-DDCF0ABD7728}" type="slidenum">
              <a:rPr lang="fr-FR"/>
              <a:pPr/>
              <a:t>‹#›</a:t>
            </a:fld>
            <a:endParaRPr lang="fr-F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670BE3E-9EE6-4336-BCE7-0A459D625C5C}" type="datetimeFigureOut">
              <a:rPr lang="fr-FR"/>
              <a:pPr/>
              <a:t>28/04/2016</a:t>
            </a:fld>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C23628A0-0B1F-4DE6-8864-C343DF461FE9}" type="slidenum">
              <a:rPr lang="fr-FR"/>
              <a:pPr/>
              <a:t>‹#›</a:t>
            </a:fld>
            <a:endParaRPr lang="fr-F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2298A13-C495-4036-B5D3-752062E37808}" type="datetimeFigureOut">
              <a:rPr lang="fr-FR"/>
              <a:pPr/>
              <a:t>28/04/2016</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31EA9676-8D49-4B67-B439-CE6CC568BFEB}" type="slidenum">
              <a:rPr lang="fr-FR"/>
              <a:pPr/>
              <a:t>‹#›</a:t>
            </a:fld>
            <a:endParaRPr lang="fr-F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5C2FC66-C1C8-4FEC-88FF-8D44A02A8537}" type="datetimeFigureOut">
              <a:rPr lang="fr-FR"/>
              <a:pPr/>
              <a:t>28/04/2016</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F3EE0C9D-440A-400E-ACFC-E1C74607D3F5}" type="slidenum">
              <a:rPr lang="fr-FR"/>
              <a:pPr/>
              <a:t>‹#›</a:t>
            </a:fld>
            <a:endParaRPr lang="fr-F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42FDB74-6444-4B0C-9A05-648F5B17D7C0}" type="datetimeFigureOut">
              <a:rPr lang="fr-FR"/>
              <a:pPr/>
              <a:t>28/04/2016</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44C75ADF-5395-443F-9D60-E65266220C2B}" type="slidenum">
              <a:rPr lang="fr-FR"/>
              <a:pPr/>
              <a:t>‹#›</a:t>
            </a:fld>
            <a:endParaRPr lang="fr-F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3777DDB-2612-4113-BF65-A3B886547216}" type="datetimeFigureOut">
              <a:rPr lang="fr-FR"/>
              <a:pPr/>
              <a:t>28/04/2016</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7C93AE37-B50B-4CCE-A0AE-2CAC487726DA}" type="slidenum">
              <a:rPr lang="fr-FR"/>
              <a:pPr/>
              <a:t>‹#›</a:t>
            </a:fld>
            <a:endParaRPr lang="fr-F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8636759B-3786-41FB-A289-844974FFA307}" type="datetimeFigureOut">
              <a:rPr lang="fr-FR"/>
              <a:pPr/>
              <a:t>28/04/2016</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25381D23-DBD9-4151-BA93-C64F84B5C789}" type="slidenum">
              <a:rPr lang="fr-FR"/>
              <a:pPr/>
              <a:t>‹#›</a:t>
            </a:fld>
            <a:endParaRPr lang="fr-F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7CD3927A-999F-487B-98D3-134501E43F90}" type="datetimeFigureOut">
              <a:rPr lang="fr-FR"/>
              <a:pPr/>
              <a:t>28/04/2016</a:t>
            </a:fld>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44D57AF1-E957-46D1-B8DD-FCF56EE44066}" type="slidenum">
              <a:rPr lang="fr-FR"/>
              <a:pPr/>
              <a:t>‹#›</a:t>
            </a:fld>
            <a:endParaRPr lang="fr-F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4717856-7BF1-40C4-8256-64F9F44AFD59}" type="datetimeFigureOut">
              <a:rPr lang="fr-FR"/>
              <a:pPr/>
              <a:t>28/04/2016</a:t>
            </a:fld>
            <a:endParaRPr lang="fr-FR"/>
          </a:p>
        </p:txBody>
      </p:sp>
      <p:sp>
        <p:nvSpPr>
          <p:cNvPr id="8" name="Footer Placeholder 7"/>
          <p:cNvSpPr>
            <a:spLocks noGrp="1"/>
          </p:cNvSpPr>
          <p:nvPr>
            <p:ph type="ftr" sz="quarter" idx="11"/>
          </p:nvPr>
        </p:nvSpPr>
        <p:spPr/>
        <p:txBody>
          <a:bodyPr/>
          <a:lstStyle>
            <a:lvl1pPr>
              <a:defRPr/>
            </a:lvl1pPr>
          </a:lstStyle>
          <a:p>
            <a:endParaRPr lang="fr-FR"/>
          </a:p>
        </p:txBody>
      </p:sp>
      <p:sp>
        <p:nvSpPr>
          <p:cNvPr id="9" name="Slide Number Placeholder 8"/>
          <p:cNvSpPr>
            <a:spLocks noGrp="1"/>
          </p:cNvSpPr>
          <p:nvPr>
            <p:ph type="sldNum" sz="quarter" idx="12"/>
          </p:nvPr>
        </p:nvSpPr>
        <p:spPr/>
        <p:txBody>
          <a:bodyPr/>
          <a:lstStyle>
            <a:lvl1pPr>
              <a:defRPr/>
            </a:lvl1pPr>
          </a:lstStyle>
          <a:p>
            <a:fld id="{9768315D-CB20-4E76-8602-E6A42BA7810F}" type="slidenum">
              <a:rPr lang="fr-FR"/>
              <a:pPr/>
              <a:t>‹#›</a:t>
            </a:fld>
            <a:endParaRPr lang="fr-F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E41398DE-61B5-4DF4-BB56-C0BE842EF522}" type="datetimeFigureOut">
              <a:rPr lang="fr-FR"/>
              <a:pPr/>
              <a:t>28/04/2016</a:t>
            </a:fld>
            <a:endParaRPr lang="fr-FR"/>
          </a:p>
        </p:txBody>
      </p:sp>
      <p:sp>
        <p:nvSpPr>
          <p:cNvPr id="4" name="Footer Placeholder 3"/>
          <p:cNvSpPr>
            <a:spLocks noGrp="1"/>
          </p:cNvSpPr>
          <p:nvPr>
            <p:ph type="ftr" sz="quarter" idx="11"/>
          </p:nvPr>
        </p:nvSpPr>
        <p:spPr/>
        <p:txBody>
          <a:bodyPr/>
          <a:lstStyle>
            <a:lvl1pPr>
              <a:defRPr/>
            </a:lvl1pPr>
          </a:lstStyle>
          <a:p>
            <a:endParaRPr lang="fr-FR"/>
          </a:p>
        </p:txBody>
      </p:sp>
      <p:sp>
        <p:nvSpPr>
          <p:cNvPr id="5" name="Slide Number Placeholder 4"/>
          <p:cNvSpPr>
            <a:spLocks noGrp="1"/>
          </p:cNvSpPr>
          <p:nvPr>
            <p:ph type="sldNum" sz="quarter" idx="12"/>
          </p:nvPr>
        </p:nvSpPr>
        <p:spPr/>
        <p:txBody>
          <a:bodyPr/>
          <a:lstStyle>
            <a:lvl1pPr>
              <a:defRPr/>
            </a:lvl1pPr>
          </a:lstStyle>
          <a:p>
            <a:fld id="{49FC775A-C8B5-4CBA-8105-2A59479AD2CC}" type="slidenum">
              <a:rPr lang="fr-FR"/>
              <a:pPr/>
              <a:t>‹#›</a:t>
            </a:fld>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38C75DB8-20B3-4EC8-AB5F-DDD1E5DAEFE0}" type="slidenum">
              <a:rPr lang="en-US" altLang="zh-CN"/>
              <a:pPr/>
              <a:t>‹#›</a:t>
            </a:fld>
            <a:endParaRPr lang="en-US" altLang="zh-CN"/>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C289A50-EC69-4EDA-8EDE-2FE12BE00578}" type="datetimeFigureOut">
              <a:rPr lang="fr-FR"/>
              <a:pPr/>
              <a:t>28/04/2016</a:t>
            </a:fld>
            <a:endParaRPr lang="fr-FR"/>
          </a:p>
        </p:txBody>
      </p:sp>
      <p:sp>
        <p:nvSpPr>
          <p:cNvPr id="3" name="Footer Placeholder 2"/>
          <p:cNvSpPr>
            <a:spLocks noGrp="1"/>
          </p:cNvSpPr>
          <p:nvPr>
            <p:ph type="ftr" sz="quarter" idx="11"/>
          </p:nvPr>
        </p:nvSpPr>
        <p:spPr/>
        <p:txBody>
          <a:bodyPr/>
          <a:lstStyle>
            <a:lvl1pPr>
              <a:defRPr/>
            </a:lvl1pPr>
          </a:lstStyle>
          <a:p>
            <a:endParaRPr lang="fr-FR"/>
          </a:p>
        </p:txBody>
      </p:sp>
      <p:sp>
        <p:nvSpPr>
          <p:cNvPr id="4" name="Slide Number Placeholder 3"/>
          <p:cNvSpPr>
            <a:spLocks noGrp="1"/>
          </p:cNvSpPr>
          <p:nvPr>
            <p:ph type="sldNum" sz="quarter" idx="12"/>
          </p:nvPr>
        </p:nvSpPr>
        <p:spPr/>
        <p:txBody>
          <a:bodyPr/>
          <a:lstStyle>
            <a:lvl1pPr>
              <a:defRPr/>
            </a:lvl1pPr>
          </a:lstStyle>
          <a:p>
            <a:fld id="{25A2DC7F-C78E-4411-A180-79A18A0CC3F9}" type="slidenum">
              <a:rPr lang="fr-FR"/>
              <a:pPr/>
              <a:t>‹#›</a:t>
            </a:fld>
            <a:endParaRPr lang="fr-F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2493A99-1DB6-475E-B164-40DB57CBD414}" type="datetimeFigureOut">
              <a:rPr lang="fr-FR"/>
              <a:pPr/>
              <a:t>28/04/2016</a:t>
            </a:fld>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5A8F6AD1-DF62-4881-B3FC-DCB52D81BBD7}" type="slidenum">
              <a:rPr lang="fr-FR"/>
              <a:pPr/>
              <a:t>‹#›</a:t>
            </a:fld>
            <a:endParaRPr lang="fr-F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D16326A-3A8E-4EC5-B19D-0EC0E558C2E8}" type="datetimeFigureOut">
              <a:rPr lang="fr-FR"/>
              <a:pPr/>
              <a:t>28/04/2016</a:t>
            </a:fld>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1EE5D793-D314-4048-85B4-B1D72B76BB12}" type="slidenum">
              <a:rPr lang="fr-FR"/>
              <a:pPr/>
              <a:t>‹#›</a:t>
            </a:fld>
            <a:endParaRPr lang="fr-F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72D0642-D4D6-4904-98D6-EBC08FB610FD}" type="datetimeFigureOut">
              <a:rPr lang="fr-FR"/>
              <a:pPr/>
              <a:t>28/04/2016</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D3BA4F74-BFE6-465E-A48E-485E3AAF8E2A}" type="slidenum">
              <a:rPr lang="fr-FR"/>
              <a:pPr/>
              <a:t>‹#›</a:t>
            </a:fld>
            <a:endParaRPr lang="fr-F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EAFF7C0-0891-466A-A4F5-3475AE5006F9}" type="datetimeFigureOut">
              <a:rPr lang="fr-FR"/>
              <a:pPr/>
              <a:t>28/04/2016</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F78FB67F-DDBA-4F9D-8302-FB9EEBE89D2D}" type="slidenum">
              <a:rPr lang="fr-FR"/>
              <a:pPr/>
              <a:t>‹#›</a:t>
            </a:fld>
            <a:endParaRPr lang="fr-F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36B7FCF-A3FA-4F81-A868-0B72241C1EE6}" type="slidenum">
              <a:rPr lang="en-US" altLang="zh-CN"/>
              <a:pPr/>
              <a:t>‹#›</a:t>
            </a:fld>
            <a:endParaRPr lang="en-US" altLang="zh-CN"/>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65A2C756-48C4-4F80-B1D4-2F5D27EC82A0}" type="slidenum">
              <a:rPr lang="en-US" altLang="zh-CN"/>
              <a:pPr/>
              <a:t>‹#›</a:t>
            </a:fld>
            <a:endParaRPr lang="en-US" altLang="zh-CN"/>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0AF654F-7F50-4735-A37C-CE59F59FE101}" type="slidenum">
              <a:rPr lang="en-US" altLang="zh-CN"/>
              <a:pPr/>
              <a:t>‹#›</a:t>
            </a:fld>
            <a:endParaRPr lang="en-US" altLang="zh-CN"/>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A0AA4041-E014-4C00-AA6F-7C24414D3308}" type="slidenum">
              <a:rPr lang="en-US" altLang="zh-CN"/>
              <a:pPr/>
              <a:t>‹#›</a:t>
            </a:fld>
            <a:endParaRPr lang="en-US" altLang="zh-CN"/>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3D24108B-F657-44F6-93B8-63E32FEE7920}"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25D354CA-5C58-4E61-BB17-804AF2E3E891}" type="slidenum">
              <a:rPr lang="en-US" altLang="zh-CN"/>
              <a:pPr/>
              <a:t>‹#›</a:t>
            </a:fld>
            <a:endParaRPr lang="en-US" altLang="zh-CN"/>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75BD05EB-0075-4A30-BEB8-87C81A872963}" type="slidenum">
              <a:rPr lang="en-US" altLang="zh-CN"/>
              <a:pPr/>
              <a:t>‹#›</a:t>
            </a:fld>
            <a:endParaRPr lang="en-US" altLang="zh-CN"/>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2AC98C1A-AD8C-4CBE-95F0-576C4C1A8F54}" type="slidenum">
              <a:rPr lang="en-US" altLang="zh-CN"/>
              <a:pPr/>
              <a:t>‹#›</a:t>
            </a:fld>
            <a:endParaRPr lang="en-US" altLang="zh-CN"/>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54E6A92F-1EFB-46CD-BA0F-834A3A2926EA}" type="slidenum">
              <a:rPr lang="en-US" altLang="zh-CN"/>
              <a:pPr/>
              <a:t>‹#›</a:t>
            </a:fld>
            <a:endParaRPr lang="en-US" altLang="zh-CN"/>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81402430-046E-4683-A32A-FAB58E6726EF}" type="slidenum">
              <a:rPr lang="en-US" altLang="zh-CN"/>
              <a:pPr/>
              <a:t>‹#›</a:t>
            </a:fld>
            <a:endParaRPr lang="en-US" altLang="zh-CN"/>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A38E85F-57E4-40C8-8E7E-F7520F3CE98E}" type="slidenum">
              <a:rPr lang="en-US" altLang="zh-CN"/>
              <a:pPr/>
              <a:t>‹#›</a:t>
            </a:fld>
            <a:endParaRPr lang="en-US" altLang="zh-CN"/>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E7349F9A-5F75-4DD4-84B6-6E8978EED34A}"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E4060049-7C5E-4644-91B1-F1593AA89DCB}"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0DCB1165-5671-454A-B8EC-2CFBBA5F9D4F}"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3FEF68CE-7172-4C26-846D-0D705ADF8AE5}"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010FA920-2237-4E5D-9172-56002282DC90}"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52D787B9-5C65-4A99-B174-A9E67DA3FF52}"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FD547763-5991-42B6-AD7C-3B1021B072B7}"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9750" y="1270000"/>
            <a:ext cx="6626225" cy="1082675"/>
          </a:xfrm>
        </p:spPr>
        <p:txBody>
          <a:bodyPr/>
          <a:lstStyle>
            <a:lvl1pPr>
              <a:defRPr>
                <a:ea typeface="Microsoft YaHei" pitchFamily="34" charset="-122"/>
              </a:defRPr>
            </a:lvl1pPr>
          </a:lstStyle>
          <a:p>
            <a:r>
              <a:rPr lang="en-US" altLang="zh-CN" smtClean="0"/>
              <a:t>Click to edit Master title style</a:t>
            </a:r>
            <a:endParaRPr lang="zh-CN"/>
          </a:p>
        </p:txBody>
      </p:sp>
      <p:sp>
        <p:nvSpPr>
          <p:cNvPr id="3075" name="Rectangle 3"/>
          <p:cNvSpPr>
            <a:spLocks noGrp="1" noChangeArrowheads="1"/>
          </p:cNvSpPr>
          <p:nvPr>
            <p:ph type="subTitle" idx="1"/>
          </p:nvPr>
        </p:nvSpPr>
        <p:spPr>
          <a:xfrm>
            <a:off x="541338" y="2206625"/>
            <a:ext cx="6624637" cy="790575"/>
          </a:xfrm>
        </p:spPr>
        <p:txBody>
          <a:bodyPr/>
          <a:lstStyle>
            <a:lvl1pPr marL="0" indent="0">
              <a:buFont typeface="Arial" pitchFamily="34" charset="0"/>
              <a:buNone/>
              <a:defRPr>
                <a:solidFill>
                  <a:srgbClr val="3B3721"/>
                </a:solidFill>
                <a:ea typeface="Microsoft YaHei" pitchFamily="34" charset="-122"/>
              </a:defRPr>
            </a:lvl1pPr>
          </a:lstStyle>
          <a:p>
            <a:r>
              <a:rPr lang="en-US" altLang="zh-CN" smtClean="0"/>
              <a:t>Click to edit Master subtitle style</a:t>
            </a:r>
            <a:endParaRPr 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85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85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37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537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85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85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37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537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07B6636-4295-4A11-ABF2-728CCA51360A}" type="datetimeFigureOut">
              <a:rPr lang="zh-CN" altLang="en-US"/>
              <a:pPr/>
              <a:t>2016/4/28</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78ACB5A9-1F79-4231-8B4B-B0AE7AC56EE2}" type="slidenum">
              <a:rPr lang="en-US" altLang="zh-CN"/>
              <a:pPr/>
              <a:t>‹#›</a:t>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88AC8F1-C022-43B2-AB3A-64C6394E7426}" type="datetimeFigureOut">
              <a:rPr lang="zh-CN" altLang="en-US"/>
              <a:pPr/>
              <a:t>2016/4/28</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70D9B426-E009-4998-88B1-8E49A671B49E}" type="slidenum">
              <a:rPr lang="en-US" altLang="zh-CN"/>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EE8D767-5B9E-4926-B72F-B397E7C8F80D}" type="datetimeFigureOut">
              <a:rPr lang="zh-CN" altLang="en-US"/>
              <a:pPr/>
              <a:t>2016/4/28</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F5549B1D-E67E-430D-8BC5-D9C997641BED}" type="slidenum">
              <a:rPr lang="en-US" altLang="zh-CN"/>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D80FC7A7-F816-45CE-9E37-5F918DE4C3C2}" type="datetimeFigureOut">
              <a:rPr lang="zh-CN" altLang="en-US"/>
              <a:pPr/>
              <a:t>2016/4/28</a:t>
            </a:fld>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D4417CA1-A4C6-4195-A6FD-B21CFC2B4999}" type="slidenum">
              <a:rPr lang="en-US" altLang="zh-CN"/>
              <a:pPr/>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67FED63F-F733-4118-99C5-0686BC775819}" type="datetimeFigureOut">
              <a:rPr lang="zh-CN" altLang="en-US"/>
              <a:pPr/>
              <a:t>2016/4/28</a:t>
            </a:fld>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47F985EF-1F59-4255-86C0-6614030B6859}"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53ADB424-940A-4E48-BE69-5F69B1BF4D84}" type="datetimeFigureOut">
              <a:rPr lang="zh-CN" altLang="en-US"/>
              <a:pPr/>
              <a:t>2016/4/28</a:t>
            </a:fld>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9A702BF9-9C22-4FD2-88FC-8685B9AC86C2}" type="slidenum">
              <a:rPr lang="en-US" altLang="zh-CN"/>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C84C4D3-FE54-452B-A30A-37D322650183}" type="datetimeFigureOut">
              <a:rPr lang="zh-CN" altLang="en-US"/>
              <a:pPr/>
              <a:t>2016/4/28</a:t>
            </a:fld>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08A2D3DA-A90D-434C-BC61-EF820AD5E07C}" type="slidenum">
              <a:rPr lang="en-US" altLang="zh-CN"/>
              <a:pPr/>
              <a:t>‹#›</a:t>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4B35B66-16DF-4CBD-9F0F-F3CF7A010FE4}" type="datetimeFigureOut">
              <a:rPr lang="zh-CN" altLang="en-US"/>
              <a:pPr/>
              <a:t>2016/4/28</a:t>
            </a:fld>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F4586CA9-6AD3-4ED3-8DB0-B002D469F3FD}" type="slidenum">
              <a:rPr lang="en-US" altLang="zh-CN"/>
              <a:pPr/>
              <a:t>‹#›</a:t>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772BDCA-C227-4B28-B8E8-04AF71AAC89F}" type="datetimeFigureOut">
              <a:rPr lang="zh-CN" altLang="en-US"/>
              <a:pPr/>
              <a:t>2016/4/28</a:t>
            </a:fld>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46F7A8A2-060C-4310-8D25-1D909BAA39E3}" type="slidenum">
              <a:rPr lang="en-US" altLang="zh-CN"/>
              <a:pPr/>
              <a:t>‹#›</a:t>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A488DBE-8987-41B4-A3D9-6A3327D80FB2}" type="datetimeFigureOut">
              <a:rPr lang="zh-CN" altLang="en-US"/>
              <a:pPr/>
              <a:t>2016/4/28</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1C36C41-6077-4A30-9190-DB827BE672CA}" type="slidenum">
              <a:rPr lang="en-US" altLang="zh-CN"/>
              <a:pPr/>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45D1275-431F-47BD-A870-5838A53BB472}" type="datetimeFigureOut">
              <a:rPr lang="zh-CN" altLang="en-US"/>
              <a:pPr/>
              <a:t>2016/4/28</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27B1FE75-7A43-47BF-9D44-BF4A001AC496}" type="slidenum">
              <a:rPr lang="en-US" altLang="zh-CN"/>
              <a:pPr/>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0425"/>
            <a:ext cx="7772400" cy="1470025"/>
          </a:xfrm>
        </p:spPr>
        <p:txBody>
          <a:bodyPr/>
          <a:lstStyle>
            <a:lvl1pPr algn="ctr">
              <a:defRPr sz="4000"/>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1371600" y="3789363"/>
            <a:ext cx="6400800" cy="1343025"/>
          </a:xfrm>
        </p:spPr>
        <p:txBody>
          <a:bodyPr/>
          <a:lstStyle>
            <a:lvl1pPr marL="0" indent="0" algn="ctr">
              <a:buFontTx/>
              <a:buNone/>
              <a:defRPr sz="3000"/>
            </a:lvl1pPr>
          </a:lstStyle>
          <a:p>
            <a:r>
              <a:rPr lang="en-US" altLang="zh-CN" smtClean="0"/>
              <a:t>Click to edit Master subtitle style</a:t>
            </a:r>
            <a:endParaRPr 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C4520DC6-FB5D-45B1-8C90-B07D04376F0A}" type="slidenum">
              <a:rPr lang="en-US" altLang="zh-CN"/>
              <a:pPr/>
              <a:t>‹#›</a:t>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CA2A4DBA-DC46-4EB2-94DF-4950117BE270}" type="slidenum">
              <a:rPr lang="en-US" altLang="zh-CN"/>
              <a:pPr/>
              <a:t>‹#›</a:t>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3B53B5B9-F0CC-4542-960B-3EF8DD570300}"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B7A8E327-B8A4-4322-9ABF-02567F01021D}" type="slidenum">
              <a:rPr lang="en-US" altLang="zh-CN"/>
              <a:pPr/>
              <a:t>‹#›</a:t>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3A38D147-5D48-42F2-B442-46BED035FC11}" type="slidenum">
              <a:rPr lang="en-US" altLang="zh-CN"/>
              <a:pPr/>
              <a:t>‹#›</a:t>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483F4CE9-6E2B-4597-8A25-60150263BAB1}" type="slidenum">
              <a:rPr lang="en-US" altLang="zh-CN"/>
              <a:pPr/>
              <a:t>‹#›</a:t>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97DD860B-991B-4767-863A-0B73FB45E4E3}" type="slidenum">
              <a:rPr lang="en-US" altLang="zh-CN"/>
              <a:pPr/>
              <a:t>‹#›</a:t>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E639CC3A-EDF4-4FE1-A15A-CA386EC53975}" type="slidenum">
              <a:rPr lang="en-US" altLang="zh-CN"/>
              <a:pPr/>
              <a:t>‹#›</a:t>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7C2ECD7-BDD5-4416-8DD4-0D0649393AE9}" type="slidenum">
              <a:rPr lang="en-US" altLang="zh-CN"/>
              <a:pPr/>
              <a:t>‹#›</a:t>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C4AEFD9-19D2-4EC1-88DF-C6276C107FC2}" type="slidenum">
              <a:rPr lang="en-US" altLang="zh-CN"/>
              <a:pPr/>
              <a:t>‹#›</a:t>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93E848BE-235A-4FE9-8C07-E30ED928A212}" type="slidenum">
              <a:rPr lang="en-US" altLang="zh-CN"/>
              <a:pPr/>
              <a:t>‹#›</a:t>
            </a:fld>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3DE90EE-D2A1-420C-A72A-2EBEBE9F6B5C}" type="slidenum">
              <a:rPr lang="en-US" altLang="zh-CN"/>
              <a:pPr/>
              <a:t>‹#›</a:t>
            </a:fld>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D6251581-676D-41E8-A8C4-EB6B7A62AD81}"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B50F74F9-D395-490B-8220-E8AC2A6FAB5E}" type="slidenum">
              <a:rPr lang="en-US" altLang="zh-CN"/>
              <a:pPr/>
              <a:t>‹#›</a:t>
            </a:fld>
            <a:endParaRPr lang="en-US" altLang="zh-C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85750809-30CA-4001-BC37-836DE60B152A}" type="slidenum">
              <a:rPr lang="en-US" altLang="zh-CN"/>
              <a:pPr/>
              <a:t>‹#›</a:t>
            </a:fld>
            <a:endParaRPr lang="en-US" altLang="zh-CN"/>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C9C23829-BD39-4C8D-B9DE-198D14C723C3}" type="slidenum">
              <a:rPr lang="en-US" altLang="zh-CN"/>
              <a:pPr/>
              <a:t>‹#›</a:t>
            </a:fld>
            <a:endParaRPr lang="en-US" altLang="zh-C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E1B0CC7F-EE37-4EC8-B57B-18BFFC07936C}" type="slidenum">
              <a:rPr lang="en-US" altLang="zh-CN"/>
              <a:pPr/>
              <a:t>‹#›</a:t>
            </a:fld>
            <a:endParaRPr lang="en-US" altLang="zh-C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5E44A052-183A-47B9-9951-0CA5145025E9}" type="slidenum">
              <a:rPr lang="en-US" altLang="zh-CN"/>
              <a:pPr/>
              <a:t>‹#›</a:t>
            </a:fld>
            <a:endParaRPr lang="en-US" altLang="zh-C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93ECE542-9DC3-486C-BC8E-401E833B2E46}" type="slidenum">
              <a:rPr lang="en-US" altLang="zh-CN"/>
              <a:pPr/>
              <a:t>‹#›</a:t>
            </a:fld>
            <a:endParaRPr lang="en-US" altLang="zh-CN"/>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E749A6D-47D8-43EC-96F3-5950FE114E36}" type="slidenum">
              <a:rPr lang="en-US" altLang="zh-CN"/>
              <a:pPr/>
              <a:t>‹#›</a:t>
            </a:fld>
            <a:endParaRPr lang="en-US" altLang="zh-C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9C96E59F-2473-4701-BDF8-28A3CC454EC3}" type="slidenum">
              <a:rPr lang="en-US" altLang="zh-CN"/>
              <a:pPr/>
              <a:t>‹#›</a:t>
            </a:fld>
            <a:endParaRPr lang="en-US" altLang="zh-C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1371600" y="3810000"/>
            <a:ext cx="6400800" cy="1068388"/>
          </a:xfrm>
        </p:spPr>
        <p:txBody>
          <a:bodyPr/>
          <a:lstStyle>
            <a:lvl1pPr marL="0" indent="0" algn="ctr">
              <a:buFont typeface="Arial" pitchFamily="34" charset="0"/>
              <a:buNone/>
              <a:defRPr sz="3000"/>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a:xfrm>
            <a:off x="457200" y="6245225"/>
            <a:ext cx="2133600" cy="476250"/>
          </a:xfrm>
        </p:spPr>
        <p:txBody>
          <a:bodyPr/>
          <a:lstStyle>
            <a:lvl1pPr>
              <a:defRPr sz="1400">
                <a:solidFill>
                  <a:schemeClr val="tx1"/>
                </a:solidFill>
              </a:defRPr>
            </a:lvl1pPr>
          </a:lstStyle>
          <a:p>
            <a:endParaRPr lang="zh-CN" altLang="en-US"/>
          </a:p>
        </p:txBody>
      </p:sp>
      <p:sp>
        <p:nvSpPr>
          <p:cNvPr id="2053" name="Rectangle 5"/>
          <p:cNvSpPr>
            <a:spLocks noGrp="1" noChangeArrowheads="1"/>
          </p:cNvSpPr>
          <p:nvPr>
            <p:ph type="ftr" sz="quarter" idx="3"/>
          </p:nvPr>
        </p:nvSpPr>
        <p:spPr>
          <a:xfrm>
            <a:off x="3124200" y="6245225"/>
            <a:ext cx="2895600" cy="476250"/>
          </a:xfrm>
        </p:spPr>
        <p:txBody>
          <a:bodyPr/>
          <a:lstStyle>
            <a:lvl1pPr>
              <a:defRPr sz="1400">
                <a:solidFill>
                  <a:schemeClr val="tx1"/>
                </a:solidFill>
              </a:defRPr>
            </a:lvl1pPr>
          </a:lstStyle>
          <a:p>
            <a:endParaRPr lang="zh-CN" altLang="en-US"/>
          </a:p>
        </p:txBody>
      </p:sp>
      <p:sp>
        <p:nvSpPr>
          <p:cNvPr id="2054" name="Rectangle 6"/>
          <p:cNvSpPr>
            <a:spLocks noGrp="1" noChangeArrowheads="1"/>
          </p:cNvSpPr>
          <p:nvPr>
            <p:ph type="sldNum" sz="quarter" idx="4"/>
          </p:nvPr>
        </p:nvSpPr>
        <p:spPr>
          <a:xfrm>
            <a:off x="6553200" y="6245225"/>
            <a:ext cx="2133600" cy="476250"/>
          </a:xfrm>
        </p:spPr>
        <p:txBody>
          <a:bodyPr/>
          <a:lstStyle>
            <a:lvl1pPr>
              <a:defRPr sz="1400">
                <a:solidFill>
                  <a:schemeClr val="tx1"/>
                </a:solidFill>
              </a:defRPr>
            </a:lvl1pPr>
          </a:lstStyle>
          <a:p>
            <a:fld id="{6B962883-720B-4D98-A2C5-3B3F1F18577B}" type="slidenum">
              <a:rPr lang="en-US" altLang="zh-CN"/>
              <a:pPr/>
              <a:t>‹#›</a:t>
            </a:fld>
            <a:endParaRPr lang="en-US" altLang="zh-CN"/>
          </a:p>
        </p:txBody>
      </p:sp>
      <p:sp>
        <p:nvSpPr>
          <p:cNvPr id="2055" name="Rectangle 2"/>
          <p:cNvSpPr>
            <a:spLocks noChangeArrowheads="1"/>
          </p:cNvSpPr>
          <p:nvPr/>
        </p:nvSpPr>
        <p:spPr bwMode="auto">
          <a:xfrm>
            <a:off x="0" y="4419600"/>
            <a:ext cx="9144000" cy="2065338"/>
          </a:xfrm>
          <a:custGeom>
            <a:avLst/>
            <a:gdLst>
              <a:gd name="T0" fmla="*/ 0 w 9144000"/>
              <a:gd name="T1" fmla="*/ 298403 h 2065808"/>
              <a:gd name="T2" fmla="*/ 9144000 w 9144000"/>
              <a:gd name="T3" fmla="*/ 298403 h 2065808"/>
              <a:gd name="T4" fmla="*/ 9124950 w 9144000"/>
              <a:gd name="T5" fmla="*/ 1670003 h 2065808"/>
              <a:gd name="T6" fmla="*/ 0 w 9144000"/>
              <a:gd name="T7" fmla="*/ 622253 h 2065808"/>
              <a:gd name="T8" fmla="*/ 0 w 9144000"/>
              <a:gd name="T9" fmla="*/ 298403 h 2065808"/>
              <a:gd name="T10" fmla="*/ 0 60000 65536"/>
              <a:gd name="T11" fmla="*/ 0 60000 65536"/>
              <a:gd name="T12" fmla="*/ 0 60000 65536"/>
              <a:gd name="T13" fmla="*/ 0 60000 65536"/>
              <a:gd name="T14" fmla="*/ 0 60000 65536"/>
              <a:gd name="T15" fmla="*/ 0 w 9144000"/>
              <a:gd name="T16" fmla="*/ 0 h 2065808"/>
              <a:gd name="T17" fmla="*/ 9144000 w 9144000"/>
              <a:gd name="T18" fmla="*/ 2065808 h 2065808"/>
            </a:gdLst>
            <a:ahLst/>
            <a:cxnLst>
              <a:cxn ang="T10">
                <a:pos x="T0" y="T1"/>
              </a:cxn>
              <a:cxn ang="T11">
                <a:pos x="T2" y="T3"/>
              </a:cxn>
              <a:cxn ang="T12">
                <a:pos x="T4" y="T5"/>
              </a:cxn>
              <a:cxn ang="T13">
                <a:pos x="T6" y="T7"/>
              </a:cxn>
              <a:cxn ang="T14">
                <a:pos x="T8" y="T9"/>
              </a:cxn>
            </a:cxnLst>
            <a:rect l="T15" t="T16" r="T17" b="T18"/>
            <a:pathLst/>
          </a:custGeom>
          <a:solidFill>
            <a:srgbClr val="000000">
              <a:alpha val="9999"/>
            </a:srgbClr>
          </a:solidFill>
          <a:ln w="9525">
            <a:noFill/>
            <a:miter lim="800000"/>
            <a:headEnd/>
            <a:tailEnd/>
          </a:ln>
          <a:effectLst/>
        </p:spPr>
        <p:txBody>
          <a:bodyPr anchor="ctr"/>
          <a:lstStyle/>
          <a:p>
            <a:pPr algn="ctr"/>
            <a:endParaRPr lang="en-US">
              <a:solidFill>
                <a:srgbClr val="FFFFFF"/>
              </a:solidFill>
              <a:latin typeface="Calibri" pitchFamily="34" charset="0"/>
              <a:cs typeface="Calibri" pitchFamily="34" charset="0"/>
              <a:sym typeface="Calibri" pitchFamily="34" charset="0"/>
            </a:endParaRPr>
          </a:p>
        </p:txBody>
      </p:sp>
      <p:sp>
        <p:nvSpPr>
          <p:cNvPr id="2056" name="Rectangle 1"/>
          <p:cNvSpPr>
            <a:spLocks noChangeArrowheads="1"/>
          </p:cNvSpPr>
          <p:nvPr/>
        </p:nvSpPr>
        <p:spPr bwMode="auto">
          <a:xfrm>
            <a:off x="0" y="4137025"/>
            <a:ext cx="9144000" cy="2022475"/>
          </a:xfrm>
          <a:custGeom>
            <a:avLst/>
            <a:gdLst>
              <a:gd name="T0" fmla="*/ 0 w 9124950"/>
              <a:gd name="T1" fmla="*/ 762000 h 2022372"/>
              <a:gd name="T2" fmla="*/ 9124950 w 9124950"/>
              <a:gd name="T3" fmla="*/ 0 h 2022372"/>
              <a:gd name="T4" fmla="*/ 9124950 w 9124950"/>
              <a:gd name="T5" fmla="*/ 1447800 h 2022372"/>
              <a:gd name="T6" fmla="*/ 0 w 9124950"/>
              <a:gd name="T7" fmla="*/ 1562100 h 2022372"/>
              <a:gd name="T8" fmla="*/ 0 w 9124950"/>
              <a:gd name="T9" fmla="*/ 762000 h 2022372"/>
              <a:gd name="T10" fmla="*/ 0 60000 65536"/>
              <a:gd name="T11" fmla="*/ 0 60000 65536"/>
              <a:gd name="T12" fmla="*/ 0 60000 65536"/>
              <a:gd name="T13" fmla="*/ 0 60000 65536"/>
              <a:gd name="T14" fmla="*/ 0 60000 65536"/>
              <a:gd name="T15" fmla="*/ 0 w 9124950"/>
              <a:gd name="T16" fmla="*/ 0 h 2022372"/>
              <a:gd name="T17" fmla="*/ 9124950 w 9124950"/>
              <a:gd name="T18" fmla="*/ 2022372 h 2022372"/>
            </a:gdLst>
            <a:ahLst/>
            <a:cxnLst>
              <a:cxn ang="T10">
                <a:pos x="T0" y="T1"/>
              </a:cxn>
              <a:cxn ang="T11">
                <a:pos x="T2" y="T3"/>
              </a:cxn>
              <a:cxn ang="T12">
                <a:pos x="T4" y="T5"/>
              </a:cxn>
              <a:cxn ang="T13">
                <a:pos x="T6" y="T7"/>
              </a:cxn>
              <a:cxn ang="T14">
                <a:pos x="T8" y="T9"/>
              </a:cxn>
            </a:cxnLst>
            <a:rect l="T15" t="T16" r="T17" b="T18"/>
            <a:pathLst/>
          </a:custGeom>
          <a:solidFill>
            <a:srgbClr val="000000">
              <a:alpha val="9999"/>
            </a:srgbClr>
          </a:solidFill>
          <a:ln w="9525">
            <a:noFill/>
            <a:miter lim="800000"/>
            <a:headEnd/>
            <a:tailEnd/>
          </a:ln>
          <a:effectLst/>
        </p:spPr>
        <p:txBody>
          <a:bodyPr anchor="ctr"/>
          <a:lstStyle/>
          <a:p>
            <a:pPr algn="ctr"/>
            <a:endParaRPr lang="en-US">
              <a:solidFill>
                <a:srgbClr val="FFFFFF"/>
              </a:solidFill>
              <a:latin typeface="Calibri" pitchFamily="34" charset="0"/>
              <a:cs typeface="Calibri" pitchFamily="34" charset="0"/>
              <a:sym typeface="Calibri" pitchFamily="34" charset="0"/>
            </a:endParaRPr>
          </a:p>
        </p:txBody>
      </p:sp>
      <p:sp>
        <p:nvSpPr>
          <p:cNvPr id="2057" name="Rectangle 3"/>
          <p:cNvSpPr>
            <a:spLocks noChangeArrowheads="1"/>
          </p:cNvSpPr>
          <p:nvPr/>
        </p:nvSpPr>
        <p:spPr bwMode="auto">
          <a:xfrm flipH="1">
            <a:off x="0" y="5203825"/>
            <a:ext cx="9144000" cy="647700"/>
          </a:xfrm>
          <a:custGeom>
            <a:avLst/>
            <a:gdLst>
              <a:gd name="T0" fmla="*/ 0 w 9144000"/>
              <a:gd name="T1" fmla="*/ 298403 h 2065808"/>
              <a:gd name="T2" fmla="*/ 9144000 w 9144000"/>
              <a:gd name="T3" fmla="*/ 298403 h 2065808"/>
              <a:gd name="T4" fmla="*/ 9124950 w 9144000"/>
              <a:gd name="T5" fmla="*/ 1670003 h 2065808"/>
              <a:gd name="T6" fmla="*/ 0 w 9144000"/>
              <a:gd name="T7" fmla="*/ 622253 h 2065808"/>
              <a:gd name="T8" fmla="*/ 0 w 9144000"/>
              <a:gd name="T9" fmla="*/ 298403 h 2065808"/>
              <a:gd name="T10" fmla="*/ 0 60000 65536"/>
              <a:gd name="T11" fmla="*/ 0 60000 65536"/>
              <a:gd name="T12" fmla="*/ 0 60000 65536"/>
              <a:gd name="T13" fmla="*/ 0 60000 65536"/>
              <a:gd name="T14" fmla="*/ 0 60000 65536"/>
              <a:gd name="T15" fmla="*/ 0 w 9144000"/>
              <a:gd name="T16" fmla="*/ 0 h 2065808"/>
              <a:gd name="T17" fmla="*/ 9144000 w 9144000"/>
              <a:gd name="T18" fmla="*/ 2065808 h 2065808"/>
            </a:gdLst>
            <a:ahLst/>
            <a:cxnLst>
              <a:cxn ang="T10">
                <a:pos x="T0" y="T1"/>
              </a:cxn>
              <a:cxn ang="T11">
                <a:pos x="T2" y="T3"/>
              </a:cxn>
              <a:cxn ang="T12">
                <a:pos x="T4" y="T5"/>
              </a:cxn>
              <a:cxn ang="T13">
                <a:pos x="T6" y="T7"/>
              </a:cxn>
              <a:cxn ang="T14">
                <a:pos x="T8" y="T9"/>
              </a:cxn>
            </a:cxnLst>
            <a:rect l="T15" t="T16" r="T17" b="T18"/>
            <a:pathLst/>
          </a:custGeom>
          <a:solidFill>
            <a:srgbClr val="000000">
              <a:alpha val="9999"/>
            </a:srgbClr>
          </a:solidFill>
          <a:ln w="9525">
            <a:noFill/>
            <a:miter lim="800000"/>
            <a:headEnd/>
            <a:tailEnd/>
          </a:ln>
          <a:effectLst/>
        </p:spPr>
        <p:txBody>
          <a:bodyPr anchor="ctr"/>
          <a:lstStyle/>
          <a:p>
            <a:pPr algn="ctr"/>
            <a:endParaRPr lang="en-US">
              <a:solidFill>
                <a:srgbClr val="FFFFFF"/>
              </a:solidFill>
              <a:latin typeface="Calibri" pitchFamily="34" charset="0"/>
              <a:cs typeface="Calibri" pitchFamily="34" charset="0"/>
              <a:sym typeface="Calibri"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C4520DC6-FB5D-45B1-8C90-B07D04376F0A}"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CA2A4DBA-DC46-4EB2-94DF-4950117BE270}" type="slidenum">
              <a:rPr lang="en-US" altLang="zh-CN" smtClean="0"/>
              <a:pPr/>
              <a:t>‹#›</a:t>
            </a:fld>
            <a:endParaRPr lang="en-US" altLang="zh-CN"/>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3B53B5B9-F0CC-4542-960B-3EF8DD570300}" type="slidenum">
              <a:rPr lang="en-US" altLang="zh-CN" smtClean="0"/>
              <a:pPr/>
              <a:t>‹#›</a:t>
            </a:fld>
            <a:endParaRPr lang="en-US" altLang="zh-C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B7A8E327-B8A4-4322-9ABF-02567F01021D}" type="slidenum">
              <a:rPr lang="en-US" altLang="zh-CN" smtClean="0"/>
              <a:pPr/>
              <a:t>‹#›</a:t>
            </a:fld>
            <a:endParaRPr lang="en-US" altLang="zh-C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3A38D147-5D48-42F2-B442-46BED035FC11}" type="slidenum">
              <a:rPr lang="en-US" altLang="zh-CN" smtClean="0"/>
              <a:pPr/>
              <a:t>‹#›</a:t>
            </a:fld>
            <a:endParaRPr lang="en-US" altLang="zh-C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483F4CE9-6E2B-4597-8A25-60150263BAB1}" type="slidenum">
              <a:rPr lang="en-US" altLang="zh-CN" smtClean="0"/>
              <a:pPr/>
              <a:t>‹#›</a:t>
            </a:fld>
            <a:endParaRPr lang="en-US" altLang="zh-C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97DD860B-991B-4767-863A-0B73FB45E4E3}" type="slidenum">
              <a:rPr lang="en-US" altLang="zh-CN" smtClean="0"/>
              <a:pPr/>
              <a:t>‹#›</a:t>
            </a:fld>
            <a:endParaRPr lang="en-US" altLang="zh-C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E639CC3A-EDF4-4FE1-A15A-CA386EC53975}" type="slidenum">
              <a:rPr lang="en-US" altLang="zh-CN" smtClean="0"/>
              <a:pPr/>
              <a:t>‹#›</a:t>
            </a:fld>
            <a:endParaRPr lang="en-US" altLang="zh-C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7C2ECD7-BDD5-4416-8DD4-0D0649393AE9}" type="slidenum">
              <a:rPr lang="en-US" altLang="zh-CN" smtClean="0"/>
              <a:pPr/>
              <a:t>‹#›</a:t>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C4AEFD9-19D2-4EC1-88DF-C6276C107FC2}" type="slidenum">
              <a:rPr lang="en-US" altLang="zh-CN" smtClean="0"/>
              <a:pPr/>
              <a:t>‹#›</a:t>
            </a:fld>
            <a:endParaRPr lang="en-US"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FAE55177-14E8-4A71-958D-00EC02AE08D8}"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A96D66E-F780-408A-BAC1-FC9F67081A45}" type="slidenum">
              <a:rPr lang="en-US" altLang="zh-CN"/>
              <a:pPr/>
              <a:t>‹#›</a:t>
            </a:fld>
            <a:endParaRPr lang="en-US"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F4DEAB15-2753-45BE-9181-B6A5284CEC47}" type="slidenum">
              <a:rPr lang="en-US" altLang="zh-CN"/>
              <a:pPr/>
              <a:t>‹#›</a:t>
            </a:fld>
            <a:endParaRPr lang="en-US"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275F749C-B946-432E-86EA-8F4A034AA4BC}" type="slidenum">
              <a:rPr lang="en-US" altLang="zh-CN"/>
              <a:pPr/>
              <a:t>‹#›</a:t>
            </a:fld>
            <a:endParaRPr lang="en-US"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4D3E4440-B758-4BF7-848E-1481CA61ADE2}" type="slidenum">
              <a:rPr lang="en-US" altLang="zh-CN"/>
              <a:pPr/>
              <a:t>‹#›</a:t>
            </a:fld>
            <a:endParaRPr lang="en-US"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1FC6BB34-25E3-42D7-A56D-7D103A34DBB2}" type="slidenum">
              <a:rPr lang="en-US" altLang="zh-CN"/>
              <a:pPr/>
              <a:t>‹#›</a:t>
            </a:fld>
            <a:endParaRPr lang="en-US"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63D3F3B3-D999-488D-9AEC-93860934EBF0}" type="slidenum">
              <a:rPr lang="en-US" altLang="zh-CN"/>
              <a:pPr/>
              <a:t>‹#›</a:t>
            </a:fld>
            <a:endParaRPr lang="en-US"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0BA85407-9793-455C-90D8-DA1A116D1319}" type="slidenum">
              <a:rPr lang="en-US" altLang="zh-CN"/>
              <a:pPr/>
              <a:t>‹#›</a:t>
            </a:fld>
            <a:endParaRPr lang="en-US"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B65311FE-099D-4043-A36F-85B22A081C5E}" type="slidenum">
              <a:rPr lang="en-US" altLang="zh-CN"/>
              <a:pPr/>
              <a:t>‹#›</a:t>
            </a:fld>
            <a:endParaRPr lang="en-US"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B5FD49A4-DF7D-4D84-A790-71575ACEC4C8}" type="slidenum">
              <a:rPr lang="en-US" altLang="zh-CN"/>
              <a:pPr/>
              <a:t>‹#›</a:t>
            </a:fld>
            <a:endParaRPr lang="en-US" alt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65B1A23-F490-4114-B532-819CA80F4F72}"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1.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1.jpe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nvSpPr>
        <p:spPr bwMode="auto">
          <a:xfrm>
            <a:off x="3124200" y="6365875"/>
            <a:ext cx="2895600" cy="247650"/>
          </a:xfrm>
          <a:prstGeom prst="rect">
            <a:avLst/>
          </a:prstGeom>
          <a:noFill/>
          <a:ln w="9525">
            <a:noFill/>
            <a:miter lim="800000"/>
            <a:headEnd/>
            <a:tailEnd/>
          </a:ln>
        </p:spPr>
        <p:txBody>
          <a:bodyPr/>
          <a:lstStyle/>
          <a:p>
            <a:endParaRPr lang="zh-CN" altLang="en-US">
              <a:ea typeface="宋体" pitchFamily="2" charset="-122"/>
            </a:endParaRPr>
          </a:p>
        </p:txBody>
      </p:sp>
      <p:sp>
        <p:nvSpPr>
          <p:cNvPr id="1027" name="Rectangle 8"/>
          <p:cNvSpPr>
            <a:spLocks noChangeArrowheads="1"/>
          </p:cNvSpPr>
          <p:nvPr/>
        </p:nvSpPr>
        <p:spPr bwMode="auto">
          <a:xfrm>
            <a:off x="219075" y="6365875"/>
            <a:ext cx="1343025" cy="247650"/>
          </a:xfrm>
          <a:prstGeom prst="rect">
            <a:avLst/>
          </a:prstGeom>
          <a:noFill/>
          <a:ln w="9525">
            <a:noFill/>
            <a:miter lim="800000"/>
            <a:headEnd/>
            <a:tailEnd/>
          </a:ln>
        </p:spPr>
        <p:txBody>
          <a:bodyPr/>
          <a:lstStyle/>
          <a:p>
            <a:r>
              <a:rPr lang="de-DE" altLang="en-US" sz="1000">
                <a:ea typeface="宋体" pitchFamily="2" charset="-122"/>
              </a:rPr>
              <a:t>Page </a:t>
            </a:r>
            <a:r>
              <a:rPr lang="de-DE" altLang="en-US" sz="1000">
                <a:ea typeface="宋体" pitchFamily="2" charset="-122"/>
                <a:sym typeface="Wingdings" pitchFamily="2" charset="2"/>
              </a:rPr>
              <a:t></a:t>
            </a:r>
            <a:r>
              <a:rPr lang="de-DE" altLang="en-US" sz="1000">
                <a:ea typeface="宋体" pitchFamily="2" charset="-122"/>
              </a:rPr>
              <a:t> </a:t>
            </a:r>
            <a:fld id="{A3CFB7B3-FBDB-41FE-8E36-0957E0F0D7E9}" type="slidenum">
              <a:rPr lang="de-DE" altLang="en-US" sz="1000">
                <a:ea typeface="宋体" pitchFamily="2" charset="-122"/>
              </a:rPr>
              <a:pPr/>
              <a:t>‹#›</a:t>
            </a:fld>
            <a:endParaRPr lang="de-DE" altLang="en-US">
              <a:ea typeface="宋体" pitchFamily="2" charset="-122"/>
            </a:endParaRPr>
          </a:p>
        </p:txBody>
      </p:sp>
      <p:sp>
        <p:nvSpPr>
          <p:cNvPr id="1028" name="Datumsplatzhalter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atin typeface="+mn-lt"/>
                <a:ea typeface="宋体" pitchFamily="2" charset="-122"/>
              </a:defRPr>
            </a:lvl1pPr>
          </a:lstStyle>
          <a:p>
            <a:fld id="{50E792FE-D070-44DD-9F8E-99A052B1FF18}" type="datetimeFigureOut">
              <a:rPr lang="de-DE" altLang="en-US"/>
              <a:pPr/>
              <a:t>28.04.2016</a:t>
            </a:fld>
            <a:endParaRPr lang="de-DE" altLang="en-US"/>
          </a:p>
        </p:txBody>
      </p:sp>
      <p:sp>
        <p:nvSpPr>
          <p:cNvPr id="1029" name="Fußzeilenplatzhalter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atin typeface="+mn-lt"/>
                <a:ea typeface="宋体" pitchFamily="2" charset="-122"/>
              </a:defRPr>
            </a:lvl1pPr>
          </a:lstStyle>
          <a:p>
            <a:endParaRPr lang="zh-CN" altLang="en-US"/>
          </a:p>
        </p:txBody>
      </p:sp>
      <p:sp>
        <p:nvSpPr>
          <p:cNvPr id="1030" name="Foliennummernplatzhalter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atin typeface="+mn-lt"/>
                <a:ea typeface="宋体" pitchFamily="2" charset="-122"/>
              </a:defRPr>
            </a:lvl1pPr>
          </a:lstStyle>
          <a:p>
            <a:fld id="{793E6803-26EF-4762-A6C3-9C03AD2411DC}" type="slidenum">
              <a:rPr lang="de-DE" altLang="en-US"/>
              <a:pPr/>
              <a:t>‹#›</a:t>
            </a:fld>
            <a:endParaRPr lang="de-DE" altLang="en-US"/>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Rectangle 5"/>
          <p:cNvSpPr>
            <a:spLocks noGrp="1" noChangeArrowheads="1"/>
          </p:cNvSpPr>
          <p:nvPr/>
        </p:nvSpPr>
        <p:spPr bwMode="auto">
          <a:xfrm>
            <a:off x="3124200" y="6365875"/>
            <a:ext cx="2895600" cy="247650"/>
          </a:xfrm>
          <a:prstGeom prst="rect">
            <a:avLst/>
          </a:prstGeom>
          <a:noFill/>
          <a:ln w="9525">
            <a:noFill/>
            <a:miter lim="800000"/>
            <a:headEnd/>
            <a:tailEnd/>
          </a:ln>
        </p:spPr>
        <p:txBody>
          <a:bodyPr/>
          <a:lstStyle/>
          <a:p>
            <a:endParaRPr lang="zh-CN" altLang="en-US">
              <a:ea typeface="宋体" pitchFamily="2" charset="-122"/>
            </a:endParaRPr>
          </a:p>
        </p:txBody>
      </p:sp>
      <p:sp>
        <p:nvSpPr>
          <p:cNvPr id="2051" name="Rectangle 8"/>
          <p:cNvSpPr>
            <a:spLocks noChangeArrowheads="1"/>
          </p:cNvSpPr>
          <p:nvPr/>
        </p:nvSpPr>
        <p:spPr bwMode="auto">
          <a:xfrm>
            <a:off x="219075" y="6365875"/>
            <a:ext cx="1343025" cy="247650"/>
          </a:xfrm>
          <a:prstGeom prst="rect">
            <a:avLst/>
          </a:prstGeom>
          <a:noFill/>
          <a:ln w="9525">
            <a:noFill/>
            <a:miter lim="800000"/>
            <a:headEnd/>
            <a:tailEnd/>
          </a:ln>
        </p:spPr>
        <p:txBody>
          <a:bodyPr/>
          <a:lstStyle/>
          <a:p>
            <a:r>
              <a:rPr lang="de-DE" altLang="en-US" sz="1000">
                <a:ea typeface="宋体" pitchFamily="2" charset="-122"/>
              </a:rPr>
              <a:t>Page </a:t>
            </a:r>
            <a:r>
              <a:rPr lang="de-DE" altLang="en-US" sz="1000">
                <a:ea typeface="宋体" pitchFamily="2" charset="-122"/>
                <a:sym typeface="Wingdings" pitchFamily="2" charset="2"/>
              </a:rPr>
              <a:t></a:t>
            </a:r>
            <a:r>
              <a:rPr lang="de-DE" altLang="en-US" sz="1000">
                <a:ea typeface="宋体" pitchFamily="2" charset="-122"/>
              </a:rPr>
              <a:t> </a:t>
            </a:r>
            <a:fld id="{6C7FEB1E-DC78-44BA-95BA-7CF584AEF07C}" type="slidenum">
              <a:rPr lang="de-DE" altLang="en-US" sz="1000">
                <a:ea typeface="宋体" pitchFamily="2" charset="-122"/>
              </a:rPr>
              <a:pPr/>
              <a:t>‹#›</a:t>
            </a:fld>
            <a:endParaRPr lang="de-DE" altLang="en-US">
              <a:ea typeface="宋体" pitchFamily="2" charset="-122"/>
            </a:endParaRPr>
          </a:p>
        </p:txBody>
      </p:sp>
      <p:sp>
        <p:nvSpPr>
          <p:cNvPr id="2052" name="Datumsplatzhalter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atin typeface="+mn-lt"/>
                <a:ea typeface="宋体" pitchFamily="2" charset="-122"/>
              </a:defRPr>
            </a:lvl1pPr>
          </a:lstStyle>
          <a:p>
            <a:fld id="{CE159A36-3907-479E-A18E-BD9F7270B63D}" type="datetimeFigureOut">
              <a:rPr lang="de-DE" altLang="en-US"/>
              <a:pPr/>
              <a:t>28.04.2016</a:t>
            </a:fld>
            <a:endParaRPr lang="de-DE" altLang="en-US"/>
          </a:p>
        </p:txBody>
      </p:sp>
      <p:sp>
        <p:nvSpPr>
          <p:cNvPr id="2053" name="Fußzeilenplatzhalter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atin typeface="+mn-lt"/>
                <a:ea typeface="宋体" pitchFamily="2" charset="-122"/>
              </a:defRPr>
            </a:lvl1pPr>
          </a:lstStyle>
          <a:p>
            <a:endParaRPr lang="zh-CN" altLang="en-US"/>
          </a:p>
        </p:txBody>
      </p:sp>
      <p:sp>
        <p:nvSpPr>
          <p:cNvPr id="2054" name="Foliennummernplatzhalter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atin typeface="+mn-lt"/>
                <a:ea typeface="宋体" pitchFamily="2" charset="-122"/>
              </a:defRPr>
            </a:lvl1pPr>
          </a:lstStyle>
          <a:p>
            <a:fld id="{10167E6F-9230-4AF1-8F94-EF15481E1C36}" type="slidenum">
              <a:rPr lang="de-DE" altLang="en-US"/>
              <a:pPr/>
              <a:t>‹#›</a:t>
            </a:fld>
            <a:endParaRPr lang="de-DE" altLang="en-US"/>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Espace réservé du titre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Espace réservé du texte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28" name="Espace réservé de la date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mn-lt"/>
                <a:ea typeface="宋体" pitchFamily="2" charset="-122"/>
              </a:defRPr>
            </a:lvl1pPr>
          </a:lstStyle>
          <a:p>
            <a:fld id="{60FF9B9E-6B26-4E56-918D-7EF63664D3BA}" type="datetimeFigureOut">
              <a:rPr lang="fr-FR" altLang="en-US"/>
              <a:pPr/>
              <a:t>28/04/2016</a:t>
            </a:fld>
            <a:endParaRPr lang="fr-FR" altLang="en-US"/>
          </a:p>
        </p:txBody>
      </p:sp>
      <p:sp>
        <p:nvSpPr>
          <p:cNvPr id="1029" name="Espace réservé du pied de page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mn-lt"/>
                <a:ea typeface="宋体" pitchFamily="2" charset="-122"/>
              </a:defRPr>
            </a:lvl1pPr>
          </a:lstStyle>
          <a:p>
            <a:endParaRPr lang="zh-CN" altLang="en-US"/>
          </a:p>
        </p:txBody>
      </p:sp>
      <p:sp>
        <p:nvSpPr>
          <p:cNvPr id="1030" name="Espace réservé du numéro de diapositive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mn-lt"/>
                <a:ea typeface="宋体" pitchFamily="2" charset="-122"/>
              </a:defRPr>
            </a:lvl1pPr>
          </a:lstStyle>
          <a:p>
            <a:fld id="{BD277E9C-4ADD-40D7-A8CC-8D584BBCCE24}" type="slidenum">
              <a:rPr lang="fr-FR" altLang="en-US"/>
              <a:pPr/>
              <a:t>‹#›</a:t>
            </a:fld>
            <a:endParaRPr lang="fr-FR" alt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单击此处编辑母版文本样式</a:t>
            </a:r>
          </a:p>
          <a:p>
            <a:pPr lvl="1"/>
            <a:r>
              <a:rPr lang="fr-FR" smtClean="0"/>
              <a:t>第二级</a:t>
            </a:r>
          </a:p>
          <a:p>
            <a:pPr lvl="2"/>
            <a:r>
              <a:rPr lang="fr-FR" smtClean="0"/>
              <a:t>第三级</a:t>
            </a:r>
          </a:p>
          <a:p>
            <a:pPr lvl="3"/>
            <a:r>
              <a:rPr lang="fr-FR" smtClean="0"/>
              <a:t>第四级</a:t>
            </a:r>
          </a:p>
          <a:p>
            <a:pPr lvl="4"/>
            <a:r>
              <a:rPr lang="fr-FR" smtClean="0"/>
              <a:t>第五级</a:t>
            </a:r>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fld id="{B48FF763-5E96-470E-9456-1D59B8B9AC7F}" type="datetimeFigureOut">
              <a:rPr lang="fr-FR"/>
              <a:pPr/>
              <a:t>28/04/2016</a:t>
            </a:fld>
            <a:endParaRPr lang="fr-FR"/>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fr-FR"/>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fld id="{F4EE10F2-4818-42D9-9DF3-71427709FA96}" type="slidenum">
              <a:rPr lang="fr-FR"/>
              <a:pPr/>
              <a:t>‹#›</a:t>
            </a:fld>
            <a:endParaRPr lang="fr-FR"/>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单击此处编辑母版文本样式</a:t>
            </a:r>
          </a:p>
          <a:p>
            <a:pPr lvl="1"/>
            <a:r>
              <a:rPr lang="fr-FR" smtClean="0"/>
              <a:t>第二级</a:t>
            </a:r>
          </a:p>
          <a:p>
            <a:pPr lvl="2"/>
            <a:r>
              <a:rPr lang="fr-FR" smtClean="0"/>
              <a:t>第三级</a:t>
            </a:r>
          </a:p>
          <a:p>
            <a:pPr lvl="3"/>
            <a:r>
              <a:rPr lang="fr-FR" smtClean="0"/>
              <a:t>第四级</a:t>
            </a:r>
          </a:p>
          <a:p>
            <a:pPr lvl="4"/>
            <a:r>
              <a:rPr lang="fr-FR" smtClean="0"/>
              <a:t>第五级</a:t>
            </a:r>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fld id="{C66273B3-3B23-4B1C-8C08-ECE83AAA009E}" type="datetimeFigureOut">
              <a:rPr lang="fr-FR"/>
              <a:pPr/>
              <a:t>28/04/2016</a:t>
            </a:fld>
            <a:endParaRPr lang="fr-FR"/>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fr-FR"/>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fld id="{5097E712-2486-4756-92B7-7EBE8713A67F}" type="slidenum">
              <a:rPr lang="fr-FR"/>
              <a:pPr/>
              <a:t>‹#›</a:t>
            </a:fld>
            <a:endParaRPr lang="fr-FR"/>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40D3C71-36B9-4155-849D-ABE476E6310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3A6138-1E46-4C1A-8E2E-D42427686C2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457200" y="274638"/>
            <a:ext cx="8229600" cy="7969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1" name="文本占位符 2"/>
          <p:cNvSpPr>
            <a:spLocks noGrp="1" noChangeArrowheads="1"/>
          </p:cNvSpPr>
          <p:nvPr>
            <p:ph type="body" idx="1"/>
          </p:nvPr>
        </p:nvSpPr>
        <p:spPr bwMode="auto">
          <a:xfrm>
            <a:off x="457200" y="1285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Calibri" pitchFamily="34" charset="0"/>
          <a:ea typeface="宋体" pitchFamily="2" charset="-122"/>
        </a:defRPr>
      </a:lvl2pPr>
      <a:lvl3pPr algn="l" rtl="0" eaLnBrk="1" fontAlgn="base" hangingPunct="1">
        <a:spcBef>
          <a:spcPct val="0"/>
        </a:spcBef>
        <a:spcAft>
          <a:spcPct val="0"/>
        </a:spcAft>
        <a:defRPr sz="3200" b="1">
          <a:solidFill>
            <a:schemeClr val="tx1"/>
          </a:solidFill>
          <a:latin typeface="Calibri" pitchFamily="34" charset="0"/>
          <a:ea typeface="宋体" pitchFamily="2" charset="-122"/>
        </a:defRPr>
      </a:lvl3pPr>
      <a:lvl4pPr algn="l" rtl="0" eaLnBrk="1" fontAlgn="base" hangingPunct="1">
        <a:spcBef>
          <a:spcPct val="0"/>
        </a:spcBef>
        <a:spcAft>
          <a:spcPct val="0"/>
        </a:spcAft>
        <a:defRPr sz="3200" b="1">
          <a:solidFill>
            <a:schemeClr val="tx1"/>
          </a:solidFill>
          <a:latin typeface="Calibri" pitchFamily="34" charset="0"/>
          <a:ea typeface="宋体" pitchFamily="2" charset="-122"/>
        </a:defRPr>
      </a:lvl4pPr>
      <a:lvl5pPr algn="l" rtl="0" eaLnBrk="1" fontAlgn="base" hangingPunct="1">
        <a:spcBef>
          <a:spcPct val="0"/>
        </a:spcBef>
        <a:spcAft>
          <a:spcPct val="0"/>
        </a:spcAft>
        <a:defRPr sz="3200" b="1">
          <a:solidFill>
            <a:schemeClr val="tx1"/>
          </a:solidFill>
          <a:latin typeface="Calibri" pitchFamily="34" charset="0"/>
          <a:ea typeface="宋体" pitchFamily="2" charset="-122"/>
        </a:defRPr>
      </a:lvl5pPr>
      <a:lvl6pPr marL="457200" algn="l" rtl="0" eaLnBrk="1" fontAlgn="base" hangingPunct="1">
        <a:spcBef>
          <a:spcPct val="0"/>
        </a:spcBef>
        <a:spcAft>
          <a:spcPct val="0"/>
        </a:spcAft>
        <a:defRPr sz="3200" b="1">
          <a:solidFill>
            <a:schemeClr val="tx1"/>
          </a:solidFill>
          <a:latin typeface="Calibri" pitchFamily="34" charset="0"/>
          <a:ea typeface="宋体" pitchFamily="2" charset="-122"/>
        </a:defRPr>
      </a:lvl6pPr>
      <a:lvl7pPr marL="914400" algn="l" rtl="0" eaLnBrk="1" fontAlgn="base" hangingPunct="1">
        <a:spcBef>
          <a:spcPct val="0"/>
        </a:spcBef>
        <a:spcAft>
          <a:spcPct val="0"/>
        </a:spcAft>
        <a:defRPr sz="3200" b="1">
          <a:solidFill>
            <a:schemeClr val="tx1"/>
          </a:solidFill>
          <a:latin typeface="Calibri" pitchFamily="34" charset="0"/>
          <a:ea typeface="宋体" pitchFamily="2" charset="-122"/>
        </a:defRPr>
      </a:lvl7pPr>
      <a:lvl8pPr marL="1371600" algn="l" rtl="0" eaLnBrk="1" fontAlgn="base" hangingPunct="1">
        <a:spcBef>
          <a:spcPct val="0"/>
        </a:spcBef>
        <a:spcAft>
          <a:spcPct val="0"/>
        </a:spcAft>
        <a:defRPr sz="3200" b="1">
          <a:solidFill>
            <a:schemeClr val="tx1"/>
          </a:solidFill>
          <a:latin typeface="Calibri" pitchFamily="34" charset="0"/>
          <a:ea typeface="宋体" pitchFamily="2" charset="-122"/>
        </a:defRPr>
      </a:lvl8pPr>
      <a:lvl9pPr marL="1828800" algn="l" rtl="0" eaLnBrk="1" fontAlgn="base" hangingPunct="1">
        <a:spcBef>
          <a:spcPct val="0"/>
        </a:spcBef>
        <a:spcAft>
          <a:spcPct val="0"/>
        </a:spcAft>
        <a:defRPr sz="3200" b="1">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a:solidFill>
            <a:schemeClr val="tx1"/>
          </a:solidFill>
          <a:latin typeface="+mn-lt"/>
          <a:ea typeface="+mn-ea"/>
        </a:defRPr>
      </a:lvl2pPr>
      <a:lvl3pPr marL="1143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sz="14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14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14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14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74638"/>
            <a:ext cx="8229600" cy="7969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文本占位符 2"/>
          <p:cNvSpPr>
            <a:spLocks noGrp="1" noChangeArrowheads="1"/>
          </p:cNvSpPr>
          <p:nvPr>
            <p:ph type="body" idx="1"/>
          </p:nvPr>
        </p:nvSpPr>
        <p:spPr bwMode="auto">
          <a:xfrm>
            <a:off x="457200" y="1285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Calibri" pitchFamily="34" charset="0"/>
          <a:ea typeface="Microsoft YaHei" pitchFamily="34" charset="-122"/>
        </a:defRPr>
      </a:lvl2pPr>
      <a:lvl3pPr algn="l" rtl="0" eaLnBrk="1" fontAlgn="base" hangingPunct="1">
        <a:spcBef>
          <a:spcPct val="0"/>
        </a:spcBef>
        <a:spcAft>
          <a:spcPct val="0"/>
        </a:spcAft>
        <a:defRPr sz="3200" b="1">
          <a:solidFill>
            <a:schemeClr val="tx1"/>
          </a:solidFill>
          <a:latin typeface="Calibri" pitchFamily="34" charset="0"/>
          <a:ea typeface="Microsoft YaHei" pitchFamily="34" charset="-122"/>
        </a:defRPr>
      </a:lvl3pPr>
      <a:lvl4pPr algn="l" rtl="0" eaLnBrk="1" fontAlgn="base" hangingPunct="1">
        <a:spcBef>
          <a:spcPct val="0"/>
        </a:spcBef>
        <a:spcAft>
          <a:spcPct val="0"/>
        </a:spcAft>
        <a:defRPr sz="3200" b="1">
          <a:solidFill>
            <a:schemeClr val="tx1"/>
          </a:solidFill>
          <a:latin typeface="Calibri" pitchFamily="34" charset="0"/>
          <a:ea typeface="Microsoft YaHei" pitchFamily="34" charset="-122"/>
        </a:defRPr>
      </a:lvl4pPr>
      <a:lvl5pPr algn="l" rtl="0" eaLnBrk="1" fontAlgn="base" hangingPunct="1">
        <a:spcBef>
          <a:spcPct val="0"/>
        </a:spcBef>
        <a:spcAft>
          <a:spcPct val="0"/>
        </a:spcAft>
        <a:defRPr sz="3200" b="1">
          <a:solidFill>
            <a:schemeClr val="tx1"/>
          </a:solidFill>
          <a:latin typeface="Calibri" pitchFamily="34" charset="0"/>
          <a:ea typeface="Microsoft YaHei" pitchFamily="34" charset="-122"/>
        </a:defRPr>
      </a:lvl5pPr>
      <a:lvl6pPr marL="457200" algn="l" rtl="0" eaLnBrk="1" fontAlgn="base" hangingPunct="1">
        <a:spcBef>
          <a:spcPct val="0"/>
        </a:spcBef>
        <a:spcAft>
          <a:spcPct val="0"/>
        </a:spcAft>
        <a:defRPr sz="3200" b="1">
          <a:solidFill>
            <a:schemeClr val="tx1"/>
          </a:solidFill>
          <a:latin typeface="Calibri" pitchFamily="34" charset="0"/>
          <a:ea typeface="Microsoft YaHei" pitchFamily="34" charset="-122"/>
        </a:defRPr>
      </a:lvl6pPr>
      <a:lvl7pPr marL="914400" algn="l" rtl="0" eaLnBrk="1" fontAlgn="base" hangingPunct="1">
        <a:spcBef>
          <a:spcPct val="0"/>
        </a:spcBef>
        <a:spcAft>
          <a:spcPct val="0"/>
        </a:spcAft>
        <a:defRPr sz="3200" b="1">
          <a:solidFill>
            <a:schemeClr val="tx1"/>
          </a:solidFill>
          <a:latin typeface="Calibri" pitchFamily="34" charset="0"/>
          <a:ea typeface="Microsoft YaHei" pitchFamily="34" charset="-122"/>
        </a:defRPr>
      </a:lvl7pPr>
      <a:lvl8pPr marL="1371600" algn="l" rtl="0" eaLnBrk="1" fontAlgn="base" hangingPunct="1">
        <a:spcBef>
          <a:spcPct val="0"/>
        </a:spcBef>
        <a:spcAft>
          <a:spcPct val="0"/>
        </a:spcAft>
        <a:defRPr sz="3200" b="1">
          <a:solidFill>
            <a:schemeClr val="tx1"/>
          </a:solidFill>
          <a:latin typeface="Calibri" pitchFamily="34" charset="0"/>
          <a:ea typeface="Microsoft YaHei" pitchFamily="34" charset="-122"/>
        </a:defRPr>
      </a:lvl8pPr>
      <a:lvl9pPr marL="1828800" algn="l" rtl="0" eaLnBrk="1" fontAlgn="base" hangingPunct="1">
        <a:spcBef>
          <a:spcPct val="0"/>
        </a:spcBef>
        <a:spcAft>
          <a:spcPct val="0"/>
        </a:spcAft>
        <a:defRPr sz="3200" b="1">
          <a:solidFill>
            <a:schemeClr val="tx1"/>
          </a:solidFill>
          <a:latin typeface="Calibri" pitchFamily="34" charset="0"/>
          <a:ea typeface="Microsoft YaHei" pitchFamily="34" charset="-122"/>
        </a:defRPr>
      </a:lvl9pPr>
    </p:titleStyle>
    <p:bodyStyle>
      <a:lvl1pPr marL="342900" indent="-342900" algn="l" rtl="0" eaLnBrk="1" fontAlgn="base" hangingPunct="1">
        <a:spcBef>
          <a:spcPct val="20000"/>
        </a:spcBef>
        <a:spcAft>
          <a:spcPct val="0"/>
        </a:spcAft>
        <a:buFont typeface="Arial"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a:solidFill>
            <a:schemeClr val="tx1"/>
          </a:solidFill>
          <a:latin typeface="+mn-lt"/>
          <a:ea typeface="+mn-ea"/>
        </a:defRPr>
      </a:lvl2pPr>
      <a:lvl3pPr marL="1143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sz="14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14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14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14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4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b="0"/>
            </a:lvl1pPr>
          </a:lstStyle>
          <a:p>
            <a:fld id="{E41A89CA-DDB7-486A-A090-F43D4D0B063F}" type="datetimeFigureOut">
              <a:rPr lang="zh-CN" altLang="en-US"/>
              <a:pPr/>
              <a:t>2016/4/28</a:t>
            </a:fld>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b="0"/>
            </a:lvl1pPr>
          </a:lstStyle>
          <a:p>
            <a:endParaRPr lang="en-US" altLang="zh-CN"/>
          </a:p>
        </p:txBody>
      </p:sp>
      <p:sp>
        <p:nvSpPr>
          <p:cNvPr id="41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b="0"/>
            </a:lvl1pPr>
          </a:lstStyle>
          <a:p>
            <a:fld id="{2F1671A0-47F3-4BEC-9F8D-CD438DFF50E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620A83D-8083-4907-8872-304BF65E9BCB}"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pitchFamily="34" charset="0"/>
          <a:ea typeface="Microsoft YaHei" pitchFamily="34" charset="-122"/>
        </a:defRPr>
      </a:lvl2pPr>
      <a:lvl3pPr algn="l" rtl="0" eaLnBrk="1" fontAlgn="base" hangingPunct="1">
        <a:spcBef>
          <a:spcPct val="0"/>
        </a:spcBef>
        <a:spcAft>
          <a:spcPct val="0"/>
        </a:spcAft>
        <a:defRPr sz="3200" b="1">
          <a:solidFill>
            <a:schemeClr val="tx2"/>
          </a:solidFill>
          <a:latin typeface="Arial" pitchFamily="34" charset="0"/>
          <a:ea typeface="Microsoft YaHei" pitchFamily="34" charset="-122"/>
        </a:defRPr>
      </a:lvl3pPr>
      <a:lvl4pPr algn="l" rtl="0" eaLnBrk="1" fontAlgn="base" hangingPunct="1">
        <a:spcBef>
          <a:spcPct val="0"/>
        </a:spcBef>
        <a:spcAft>
          <a:spcPct val="0"/>
        </a:spcAft>
        <a:defRPr sz="3200" b="1">
          <a:solidFill>
            <a:schemeClr val="tx2"/>
          </a:solidFill>
          <a:latin typeface="Arial" pitchFamily="34" charset="0"/>
          <a:ea typeface="Microsoft YaHei" pitchFamily="34" charset="-122"/>
        </a:defRPr>
      </a:lvl4pPr>
      <a:lvl5pPr algn="l" rtl="0" eaLnBrk="1" fontAlgn="base" hangingPunct="1">
        <a:spcBef>
          <a:spcPct val="0"/>
        </a:spcBef>
        <a:spcAft>
          <a:spcPct val="0"/>
        </a:spcAft>
        <a:defRPr sz="3200" b="1">
          <a:solidFill>
            <a:schemeClr val="tx2"/>
          </a:solidFill>
          <a:latin typeface="Arial" pitchFamily="34" charset="0"/>
          <a:ea typeface="Microsoft YaHei" pitchFamily="34" charset="-122"/>
        </a:defRPr>
      </a:lvl5pPr>
      <a:lvl6pPr marL="457200" algn="l" rtl="0" eaLnBrk="1" fontAlgn="base" hangingPunct="1">
        <a:spcBef>
          <a:spcPct val="0"/>
        </a:spcBef>
        <a:spcAft>
          <a:spcPct val="0"/>
        </a:spcAft>
        <a:defRPr sz="3200" b="1">
          <a:solidFill>
            <a:schemeClr val="tx2"/>
          </a:solidFill>
          <a:latin typeface="Arial" pitchFamily="34" charset="0"/>
          <a:ea typeface="Microsoft YaHei" pitchFamily="34" charset="-122"/>
        </a:defRPr>
      </a:lvl6pPr>
      <a:lvl7pPr marL="914400" algn="l" rtl="0" eaLnBrk="1" fontAlgn="base" hangingPunct="1">
        <a:spcBef>
          <a:spcPct val="0"/>
        </a:spcBef>
        <a:spcAft>
          <a:spcPct val="0"/>
        </a:spcAft>
        <a:defRPr sz="3200" b="1">
          <a:solidFill>
            <a:schemeClr val="tx2"/>
          </a:solidFill>
          <a:latin typeface="Arial" pitchFamily="34" charset="0"/>
          <a:ea typeface="Microsoft YaHei" pitchFamily="34" charset="-122"/>
        </a:defRPr>
      </a:lvl7pPr>
      <a:lvl8pPr marL="1371600" algn="l" rtl="0" eaLnBrk="1" fontAlgn="base" hangingPunct="1">
        <a:spcBef>
          <a:spcPct val="0"/>
        </a:spcBef>
        <a:spcAft>
          <a:spcPct val="0"/>
        </a:spcAft>
        <a:defRPr sz="3200" b="1">
          <a:solidFill>
            <a:schemeClr val="tx2"/>
          </a:solidFill>
          <a:latin typeface="Arial" pitchFamily="34" charset="0"/>
          <a:ea typeface="Microsoft YaHei" pitchFamily="34" charset="-122"/>
        </a:defRPr>
      </a:lvl8pPr>
      <a:lvl9pPr marL="1828800" algn="l" rtl="0" eaLnBrk="1" fontAlgn="base" hangingPunct="1">
        <a:spcBef>
          <a:spcPct val="0"/>
        </a:spcBef>
        <a:spcAft>
          <a:spcPct val="0"/>
        </a:spcAft>
        <a:defRPr sz="3200" b="1">
          <a:solidFill>
            <a:schemeClr val="tx2"/>
          </a:solidFill>
          <a:latin typeface="Arial" pitchFamily="34" charset="0"/>
          <a:ea typeface="Microsoft YaHei" pitchFamily="34" charset="-122"/>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D5F9D72-AF12-453F-BBC8-A195474304C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282575" y="1676400"/>
            <a:ext cx="8558213" cy="4754563"/>
          </a:xfrm>
          <a:prstGeom prst="rect">
            <a:avLst/>
          </a:prstGeom>
          <a:solidFill>
            <a:schemeClr val="bg1">
              <a:alpha val="9999"/>
            </a:schemeClr>
          </a:solidFill>
          <a:ln w="9525">
            <a:noFill/>
            <a:miter lim="800000"/>
            <a:headEnd/>
            <a:tailEnd/>
          </a:ln>
          <a:effectLst/>
        </p:spPr>
        <p:txBody>
          <a:bodyPr>
            <a:spAutoFit/>
          </a:bodyPr>
          <a:lstStyle/>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
        <p:nvSpPr>
          <p:cNvPr id="1027" name="Text Box 3"/>
          <p:cNvSpPr txBox="1">
            <a:spLocks noChangeArrowheads="1"/>
          </p:cNvSpPr>
          <p:nvPr/>
        </p:nvSpPr>
        <p:spPr bwMode="auto">
          <a:xfrm>
            <a:off x="282575" y="74613"/>
            <a:ext cx="8558213" cy="1463675"/>
          </a:xfrm>
          <a:prstGeom prst="rect">
            <a:avLst/>
          </a:prstGeom>
          <a:solidFill>
            <a:schemeClr val="bg1">
              <a:alpha val="9999"/>
            </a:schemeClr>
          </a:solidFill>
          <a:ln w="9525">
            <a:noFill/>
            <a:miter lim="800000"/>
            <a:headEnd/>
            <a:tailEnd/>
          </a:ln>
          <a:effectLst/>
        </p:spPr>
        <p:txBody>
          <a:bodyPr>
            <a:spAutoFit/>
          </a:bodyPr>
          <a:lstStyle/>
          <a:p>
            <a:endParaRPr lang="en-US" altLang="zh-CN"/>
          </a:p>
          <a:p>
            <a:endParaRPr lang="en-US" altLang="zh-CN"/>
          </a:p>
          <a:p>
            <a:endParaRPr lang="en-US" altLang="zh-CN"/>
          </a:p>
          <a:p>
            <a:endParaRPr lang="en-US" altLang="zh-CN"/>
          </a:p>
          <a:p>
            <a:endParaRPr lang="en-US" altLang="zh-CN"/>
          </a:p>
        </p:txBody>
      </p:sp>
      <p:sp>
        <p:nvSpPr>
          <p:cNvPr id="1028" name="Title Placeholder 1"/>
          <p:cNvSpPr>
            <a:spLocks noGrp="1" noChangeArrowheads="1"/>
          </p:cNvSpPr>
          <p:nvPr>
            <p:ph type="title" idx="4294967295"/>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9" name="Text Placeholder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30" name="Date Placeholder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63CD5781-CC9A-4359-93E9-96FA60441BBE}" type="datetime1">
              <a:rPr lang="en-US" altLang="en-US"/>
              <a:pPr/>
              <a:t>4/28/2016</a:t>
            </a:fld>
            <a:endParaRPr lang="en-US"/>
          </a:p>
        </p:txBody>
      </p:sp>
      <p:sp>
        <p:nvSpPr>
          <p:cNvPr id="1031" name="Footer Placeholder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en-US"/>
          </a:p>
        </p:txBody>
      </p:sp>
      <p:sp>
        <p:nvSpPr>
          <p:cNvPr id="1032" name="Slide Number Placeholder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87087B5-293C-49B1-8857-EF4C0C07AED6}" type="slidenum">
              <a:rPr lang="en-US" altLang="en-US"/>
              <a:pPr/>
              <a:t>‹#›</a:t>
            </a:fld>
            <a:endParaRPr lang="en-US"/>
          </a:p>
        </p:txBody>
      </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xStyles>
    <p:titleStyle>
      <a:lvl1pPr marL="914400" indent="-914400" algn="l" rtl="0" eaLnBrk="1" fontAlgn="base" hangingPunct="1">
        <a:spcBef>
          <a:spcPct val="0"/>
        </a:spcBef>
        <a:spcAft>
          <a:spcPct val="0"/>
        </a:spcAft>
        <a:defRPr sz="3200" b="1">
          <a:solidFill>
            <a:schemeClr val="bg1"/>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chemeClr val="bg1"/>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chemeClr val="bg1"/>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chemeClr val="bg1"/>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chemeClr val="bg1"/>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chemeClr val="bg1"/>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chemeClr val="bg1"/>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chemeClr val="bg1"/>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chemeClr val="bg1"/>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2400">
          <a:solidFill>
            <a:schemeClr val="bg1"/>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bg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bg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bg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bg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bg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bg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bg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bg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2A0325A-083D-4ABE-9CE5-A14EE9D300E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17.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17.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1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17.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17.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1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17.xml"/></Relationships>
</file>

<file path=ppt/slides/_rels/slide28.xml.rels><?xml version="1.0" encoding="UTF-8" standalone="yes"?>
<Relationships xmlns="http://schemas.openxmlformats.org/package/2006/relationships"><Relationship Id="rId3" Type="http://schemas.openxmlformats.org/officeDocument/2006/relationships/hyperlink" Target="http://1.bp.blogspot.com/-ThaBY8BEBpg/UXPB4_VBBtI/AAAAAAAAAGA/RA0OGOBSckU/s1600/1157-R19W6-led-car-bulb-store.jpg" TargetMode="External"/><Relationship Id="rId2" Type="http://schemas.openxmlformats.org/officeDocument/2006/relationships/image" Target="../media/image11.jpeg"/><Relationship Id="rId1" Type="http://schemas.openxmlformats.org/officeDocument/2006/relationships/slideLayout" Target="../slideLayouts/slideLayout117.xml"/><Relationship Id="rId4" Type="http://schemas.openxmlformats.org/officeDocument/2006/relationships/image" Target="../media/image29.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2.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1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1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1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2976" y="500042"/>
            <a:ext cx="7643866" cy="830997"/>
          </a:xfrm>
          <a:prstGeom prst="rect">
            <a:avLst/>
          </a:prstGeom>
        </p:spPr>
        <p:txBody>
          <a:bodyPr wrap="square">
            <a:spAutoFit/>
          </a:bodyPr>
          <a:lstStyle/>
          <a:p>
            <a:pPr algn="ctr"/>
            <a:r>
              <a:rPr lang="en-US" sz="48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Seminar   On </a:t>
            </a:r>
            <a:endParaRPr lang="en-US" sz="48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4" name="Rectangle 3"/>
          <p:cNvSpPr/>
          <p:nvPr/>
        </p:nvSpPr>
        <p:spPr>
          <a:xfrm>
            <a:off x="3838177" y="3143248"/>
            <a:ext cx="4520037" cy="769441"/>
          </a:xfrm>
          <a:prstGeom prst="rect">
            <a:avLst/>
          </a:prstGeom>
        </p:spPr>
        <p:txBody>
          <a:bodyPr wrap="square">
            <a:spAutoFit/>
          </a:bodyPr>
          <a:lstStyle/>
          <a:p>
            <a:pPr algn="ctr"/>
            <a:r>
              <a:rPr lang="en-US" sz="4400" b="1" dirty="0" smtClean="0">
                <a:ln w="17780" cmpd="dbl">
                  <a:solidFill>
                    <a:schemeClr val="bg1"/>
                  </a:solidFill>
                  <a:prstDash val="solid"/>
                  <a:miter lim="800000"/>
                </a:ln>
                <a:solidFill>
                  <a:srgbClr val="C00000"/>
                </a:solidFill>
                <a:effectLst>
                  <a:outerShdw blurRad="50800" algn="tl" rotWithShape="0">
                    <a:srgbClr val="FFFF00"/>
                  </a:outerShdw>
                </a:effectLst>
              </a:rPr>
              <a:t>Presented by-</a:t>
            </a:r>
            <a:endParaRPr lang="en-US" sz="4400" b="1" dirty="0">
              <a:ln w="17780" cmpd="dbl">
                <a:solidFill>
                  <a:schemeClr val="bg1"/>
                </a:solidFill>
                <a:prstDash val="solid"/>
                <a:miter lim="800000"/>
              </a:ln>
              <a:solidFill>
                <a:srgbClr val="C00000"/>
              </a:solidFill>
              <a:effectLst>
                <a:outerShdw blurRad="50800" algn="tl" rotWithShape="0">
                  <a:srgbClr val="FFFF00"/>
                </a:outerShdw>
              </a:effectLst>
            </a:endParaRPr>
          </a:p>
        </p:txBody>
      </p:sp>
      <p:sp>
        <p:nvSpPr>
          <p:cNvPr id="5" name="Rectangle 4"/>
          <p:cNvSpPr/>
          <p:nvPr/>
        </p:nvSpPr>
        <p:spPr>
          <a:xfrm>
            <a:off x="4071934" y="4143380"/>
            <a:ext cx="4532514" cy="769441"/>
          </a:xfrm>
          <a:prstGeom prst="rect">
            <a:avLst/>
          </a:prstGeom>
          <a:noFill/>
        </p:spPr>
        <p:txBody>
          <a:bodyPr wrap="square" lIns="91440" tIns="45720" rIns="91440" bIns="45720">
            <a:spAutoFit/>
          </a:bodyPr>
          <a:lstStyle/>
          <a:p>
            <a:pPr algn="ctr"/>
            <a:r>
              <a:rPr lang="en-US" sz="4400" b="1" dirty="0" smtClean="0">
                <a:ln w="1905"/>
                <a:solidFill>
                  <a:schemeClr val="tx2"/>
                </a:solidFill>
                <a:effectLst>
                  <a:innerShdw blurRad="69850" dist="43180" dir="5400000">
                    <a:srgbClr val="000000">
                      <a:alpha val="65000"/>
                    </a:srgbClr>
                  </a:innerShdw>
                </a:effectLst>
              </a:rPr>
              <a:t>RUBINA IBRAHIM</a:t>
            </a:r>
            <a:endParaRPr lang="en-US" sz="4400" b="1" cap="none" spc="0" dirty="0">
              <a:ln w="1905"/>
              <a:solidFill>
                <a:schemeClr val="tx2"/>
              </a:solidFill>
              <a:effectLst>
                <a:innerShdw blurRad="69850" dist="43180" dir="5400000">
                  <a:srgbClr val="000000">
                    <a:alpha val="65000"/>
                  </a:srgbClr>
                </a:innerShdw>
              </a:effectLst>
            </a:endParaRPr>
          </a:p>
        </p:txBody>
      </p:sp>
      <p:sp>
        <p:nvSpPr>
          <p:cNvPr id="7" name="Rectangle 6"/>
          <p:cNvSpPr/>
          <p:nvPr/>
        </p:nvSpPr>
        <p:spPr>
          <a:xfrm>
            <a:off x="3071802" y="1643050"/>
            <a:ext cx="3357586" cy="1323439"/>
          </a:xfrm>
          <a:prstGeom prst="rect">
            <a:avLst/>
          </a:prstGeom>
          <a:noFill/>
        </p:spPr>
        <p:txBody>
          <a:bodyPr wrap="square" lIns="91440" tIns="45720" rIns="91440" bIns="45720">
            <a:spAutoFit/>
          </a:bodyPr>
          <a:lstStyle/>
          <a:p>
            <a:pPr algn="ctr"/>
            <a:r>
              <a:rPr lang="en-US" sz="80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LI-FI</a:t>
            </a:r>
            <a:endParaRPr lang="en-US" sz="80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2D050"/>
            </a:gs>
            <a:gs pos="13000">
              <a:srgbClr val="FFA800"/>
            </a:gs>
            <a:gs pos="28000">
              <a:srgbClr val="825600"/>
            </a:gs>
            <a:gs pos="42999">
              <a:srgbClr val="FFA800"/>
            </a:gs>
            <a:gs pos="58000">
              <a:srgbClr val="825600"/>
            </a:gs>
            <a:gs pos="72000">
              <a:srgbClr val="FFA800"/>
            </a:gs>
            <a:gs pos="87000">
              <a:srgbClr val="825600"/>
            </a:gs>
            <a:gs pos="100000">
              <a:srgbClr val="FFA80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7" name="Rectangle 6"/>
          <p:cNvSpPr/>
          <p:nvPr/>
        </p:nvSpPr>
        <p:spPr>
          <a:xfrm>
            <a:off x="714348" y="2071678"/>
            <a:ext cx="7500990" cy="3416320"/>
          </a:xfrm>
          <a:prstGeom prst="rect">
            <a:avLst/>
          </a:prstGeom>
          <a:noFill/>
        </p:spPr>
        <p:txBody>
          <a:bodyPr wrap="squar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Rounded MT Bold" pitchFamily="34" charset="0"/>
              </a:rPr>
              <a:t>WHO  CAN  REPLACE</a:t>
            </a:r>
          </a:p>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Rounded MT Bold" pitchFamily="34" charset="0"/>
              </a:rPr>
              <a:t>RADIO  WAVES  FOR WIRELESS</a:t>
            </a:r>
          </a:p>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Rounded MT Bold" pitchFamily="34" charset="0"/>
              </a:rPr>
              <a:t>COMMUNICATION ?</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Rounded MT Bold" pitchFamily="34" charset="0"/>
            </a:endParaRPr>
          </a:p>
        </p:txBody>
      </p:sp>
    </p:spTree>
  </p:cSld>
  <p:clrMapOvr>
    <a:masterClrMapping/>
  </p:clrMapOvr>
  <p:transition>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2531" name="Picture 3"/>
          <p:cNvPicPr>
            <a:picLocks noChangeAspect="1" noChangeArrowheads="1"/>
          </p:cNvPicPr>
          <p:nvPr/>
        </p:nvPicPr>
        <p:blipFill>
          <a:blip r:embed="rId3"/>
          <a:srcRect/>
          <a:stretch>
            <a:fillRect/>
          </a:stretch>
        </p:blipFill>
        <p:spPr bwMode="auto">
          <a:xfrm>
            <a:off x="857224" y="1643050"/>
            <a:ext cx="5929354" cy="455414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22531"/>
                                        </p:tgtEl>
                                        <p:attrNameLst>
                                          <p:attrName>style.visibility</p:attrName>
                                        </p:attrNameLst>
                                      </p:cBhvr>
                                      <p:to>
                                        <p:strVal val="visible"/>
                                      </p:to>
                                    </p:set>
                                    <p:anim calcmode="lin" valueType="num">
                                      <p:cBhvr>
                                        <p:cTn id="7" dur="1000" fill="hold"/>
                                        <p:tgtEl>
                                          <p:spTgt spid="22531"/>
                                        </p:tgtEl>
                                        <p:attrNameLst>
                                          <p:attrName>ppt_w</p:attrName>
                                        </p:attrNameLst>
                                      </p:cBhvr>
                                      <p:tavLst>
                                        <p:tav tm="0">
                                          <p:val>
                                            <p:fltVal val="0"/>
                                          </p:val>
                                        </p:tav>
                                        <p:tav tm="100000">
                                          <p:val>
                                            <p:strVal val="#ppt_w"/>
                                          </p:val>
                                        </p:tav>
                                      </p:tavLst>
                                    </p:anim>
                                    <p:anim calcmode="lin" valueType="num">
                                      <p:cBhvr>
                                        <p:cTn id="8" dur="1000" fill="hold"/>
                                        <p:tgtEl>
                                          <p:spTgt spid="22531"/>
                                        </p:tgtEl>
                                        <p:attrNameLst>
                                          <p:attrName>ppt_h</p:attrName>
                                        </p:attrNameLst>
                                      </p:cBhvr>
                                      <p:tavLst>
                                        <p:tav tm="0">
                                          <p:val>
                                            <p:fltVal val="0"/>
                                          </p:val>
                                        </p:tav>
                                        <p:tav tm="100000">
                                          <p:val>
                                            <p:strVal val="#ppt_h"/>
                                          </p:val>
                                        </p:tav>
                                      </p:tavLst>
                                    </p:anim>
                                    <p:anim calcmode="lin" valueType="num">
                                      <p:cBhvr>
                                        <p:cTn id="9" dur="1000" fill="hold"/>
                                        <p:tgtEl>
                                          <p:spTgt spid="22531"/>
                                        </p:tgtEl>
                                        <p:attrNameLst>
                                          <p:attrName>style.rotation</p:attrName>
                                        </p:attrNameLst>
                                      </p:cBhvr>
                                      <p:tavLst>
                                        <p:tav tm="0">
                                          <p:val>
                                            <p:fltVal val="90"/>
                                          </p:val>
                                        </p:tav>
                                        <p:tav tm="100000">
                                          <p:val>
                                            <p:fltVal val="0"/>
                                          </p:val>
                                        </p:tav>
                                      </p:tavLst>
                                    </p:anim>
                                    <p:animEffect transition="in" filter="fade">
                                      <p:cBhvr>
                                        <p:cTn id="10" dur="10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7999">
              <a:srgbClr val="FEE7F2"/>
            </a:gs>
            <a:gs pos="36000">
              <a:srgbClr val="FAC77D"/>
            </a:gs>
            <a:gs pos="61000">
              <a:srgbClr val="FBA97D"/>
            </a:gs>
            <a:gs pos="82001">
              <a:srgbClr val="FBD49C"/>
            </a:gs>
            <a:gs pos="100000">
              <a:srgbClr val="FEE7F2"/>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Rectangle 1"/>
          <p:cNvSpPr/>
          <p:nvPr/>
        </p:nvSpPr>
        <p:spPr>
          <a:xfrm>
            <a:off x="1785918" y="214290"/>
            <a:ext cx="5343929" cy="923330"/>
          </a:xfrm>
          <a:prstGeom prst="rect">
            <a:avLst/>
          </a:prstGeom>
          <a:noFill/>
        </p:spPr>
        <p:txBody>
          <a:bodyPr wrap="squar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Basic  concepts-</a:t>
            </a:r>
          </a:p>
        </p:txBody>
      </p:sp>
      <p:sp>
        <p:nvSpPr>
          <p:cNvPr id="229377" name="Rectangle 1"/>
          <p:cNvSpPr>
            <a:spLocks noChangeArrowheads="1"/>
          </p:cNvSpPr>
          <p:nvPr/>
        </p:nvSpPr>
        <p:spPr bwMode="auto">
          <a:xfrm>
            <a:off x="0" y="1142984"/>
            <a:ext cx="885828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LED</a:t>
            </a:r>
            <a:r>
              <a:rPr lang="en-US" sz="3200" dirty="0" smtClean="0">
                <a:latin typeface="Calibri"/>
                <a:ea typeface="Calibri" pitchFamily="34" charset="0"/>
                <a:cs typeface="Times New Roman" pitchFamily="18" charset="0"/>
              </a:rPr>
              <a:t> </a:t>
            </a:r>
            <a:r>
              <a:rPr lang="en-US" sz="3200" dirty="0" err="1" smtClean="0">
                <a:latin typeface="Calibri"/>
                <a:ea typeface="Calibri" pitchFamily="34" charset="0"/>
                <a:cs typeface="Times New Roman" pitchFamily="18" charset="0"/>
              </a:rPr>
              <a:t>ie</a:t>
            </a: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Light emitting diode can be switched on and off </a:t>
            </a:r>
            <a:r>
              <a:rPr kumimoji="0" lang="en-US" sz="3200" b="0" i="0" u="none" strike="noStrike" cap="none" normalizeH="0" baseline="0" dirty="0" smtClean="0">
                <a:ln>
                  <a:noFill/>
                </a:ln>
                <a:solidFill>
                  <a:srgbClr val="C00000"/>
                </a:solidFill>
                <a:effectLst/>
                <a:latin typeface="Times New Roman" pitchFamily="18" charset="0"/>
                <a:ea typeface="Calibri" pitchFamily="34" charset="0"/>
                <a:cs typeface="Times New Roman" pitchFamily="18" charset="0"/>
              </a:rPr>
              <a:t>faster since operating speed of LED is less than 1 </a:t>
            </a:r>
            <a:r>
              <a:rPr kumimoji="0" lang="en-US" sz="3200" b="0" i="0" u="none" strike="noStrike" cap="none" normalizeH="0" baseline="0" dirty="0" err="1" smtClean="0">
                <a:ln>
                  <a:noFill/>
                </a:ln>
                <a:solidFill>
                  <a:srgbClr val="C00000"/>
                </a:solidFill>
                <a:effectLst/>
                <a:latin typeface="Times New Roman" pitchFamily="18" charset="0"/>
                <a:ea typeface="Calibri" pitchFamily="34" charset="0"/>
                <a:cs typeface="Times New Roman" pitchFamily="18" charset="0"/>
              </a:rPr>
              <a:t>μs</a:t>
            </a:r>
            <a:r>
              <a:rPr kumimoji="0" lang="en-US" sz="3200" b="0" i="0" u="none" strike="noStrike" cap="none" normalizeH="0" baseline="0" dirty="0" smtClean="0">
                <a:ln>
                  <a:noFill/>
                </a:ln>
                <a:solidFill>
                  <a:srgbClr val="C00000"/>
                </a:solidFill>
                <a:effectLst/>
                <a:latin typeface="Times New Roman" pitchFamily="18" charset="0"/>
                <a:ea typeface="Calibri" pitchFamily="34" charset="0"/>
                <a:cs typeface="Times New Roman" pitchFamily="18" charset="0"/>
              </a:rPr>
              <a:t>, than the human eye can detect</a:t>
            </a: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causing the light source to be appear continuously. This invisible on-off activity enables a kind of data transmission using binary codes. Switching on and LED is a logical </a:t>
            </a:r>
            <a:r>
              <a:rPr kumimoji="0" lang="en-US" sz="32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a:t>
            </a:r>
            <a:r>
              <a:rPr kumimoji="0" lang="en-US" sz="32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switching it off is a logical </a:t>
            </a:r>
            <a:r>
              <a:rPr kumimoji="0" lang="en-US" sz="32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0</a:t>
            </a:r>
            <a:r>
              <a:rPr kumimoji="0" lang="en-US" sz="32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.It is possible to encode data in the light by varying the rate at which LED</a:t>
            </a:r>
            <a:r>
              <a:rPr kumimoji="0" lang="en-US" sz="32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 flicker on and off to give different strings of 1s and 0s. Modulation is so fast that human eye doesn</a:t>
            </a:r>
            <a:r>
              <a:rPr kumimoji="0" lang="en-US" sz="32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 notice</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57298"/>
          </a:xfrm>
        </p:spPr>
        <p:txBody>
          <a:bodyPr/>
          <a:lstStyle/>
          <a:p>
            <a:r>
              <a:rPr lang="en-IN" b="1" dirty="0" smtClean="0">
                <a:solidFill>
                  <a:schemeClr val="tx1"/>
                </a:solidFill>
              </a:rPr>
              <a:t>How LI-FI  Works ?</a:t>
            </a:r>
            <a:endParaRPr lang="en-IN" b="1" dirty="0">
              <a:solidFill>
                <a:schemeClr val="tx1"/>
              </a:solidFill>
            </a:endParaRPr>
          </a:p>
        </p:txBody>
      </p:sp>
      <p:sp>
        <p:nvSpPr>
          <p:cNvPr id="4" name="TextBox 3"/>
          <p:cNvSpPr txBox="1"/>
          <p:nvPr/>
        </p:nvSpPr>
        <p:spPr>
          <a:xfrm>
            <a:off x="0" y="785794"/>
            <a:ext cx="8786842" cy="4955203"/>
          </a:xfrm>
          <a:prstGeom prst="rect">
            <a:avLst/>
          </a:prstGeom>
          <a:noFill/>
        </p:spPr>
        <p:txBody>
          <a:bodyPr wrap="square" rtlCol="0">
            <a:spAutoFit/>
          </a:bodyPr>
          <a:lstStyle/>
          <a:p>
            <a:r>
              <a:rPr lang="en-IN" sz="2800" dirty="0" smtClean="0"/>
              <a:t> operational procedure is very simple, if the led is on, you transmit a digital 1, if its off  you transmit a 0. The LEDs can be switched on and off very quickly, which gives nice opportunities for transmitting data. Hence all that us required is some LEDS and a controller that code data into those LEDs.</a:t>
            </a:r>
            <a:r>
              <a:rPr lang="en-US" sz="2800" dirty="0" smtClean="0"/>
              <a:t> We have to just vary the rate at which the LED’s</a:t>
            </a:r>
          </a:p>
          <a:p>
            <a:r>
              <a:rPr lang="en-US" sz="2800" dirty="0" smtClean="0"/>
              <a:t>flicker depending upon the data we want to encode</a:t>
            </a:r>
            <a:endParaRPr lang="en-IN" sz="2800" dirty="0" smtClean="0"/>
          </a:p>
          <a:p>
            <a:endParaRPr lang="en-IN" sz="2400" dirty="0" smtClean="0"/>
          </a:p>
          <a:p>
            <a:pPr>
              <a:buFont typeface="Wingdings" pitchFamily="2" charset="2"/>
              <a:buChar char="v"/>
            </a:pPr>
            <a:r>
              <a:rPr lang="en-IN" sz="3200" dirty="0" smtClean="0"/>
              <a:t>Thus every light source will </a:t>
            </a:r>
          </a:p>
          <a:p>
            <a:r>
              <a:rPr lang="en-IN" sz="3200" dirty="0" smtClean="0"/>
              <a:t>    works as a hub for data </a:t>
            </a:r>
          </a:p>
          <a:p>
            <a:r>
              <a:rPr lang="en-IN" sz="3200" dirty="0" smtClean="0"/>
              <a:t>    transmission</a:t>
            </a:r>
            <a:endParaRPr lang="en-IN" sz="3200" dirty="0"/>
          </a:p>
        </p:txBody>
      </p:sp>
      <p:sp>
        <p:nvSpPr>
          <p:cNvPr id="30722" name="AutoShape 2" descr="http://www.oneman.gr/keimena/style/tech_it_or_live_it/article1501587.ece/BINARY/original/li_fi_c01.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0724" name="Picture 4" descr="http://www.oneman.gr/keimena/style/tech_it_or_live_it/article1501587.ece/BINARY/original/li_fi_c01.jpg"/>
          <p:cNvPicPr>
            <a:picLocks noChangeAspect="1" noChangeArrowheads="1"/>
          </p:cNvPicPr>
          <p:nvPr/>
        </p:nvPicPr>
        <p:blipFill>
          <a:blip r:embed="rId3"/>
          <a:srcRect/>
          <a:stretch>
            <a:fillRect/>
          </a:stretch>
        </p:blipFill>
        <p:spPr bwMode="auto">
          <a:xfrm>
            <a:off x="5214942" y="3929066"/>
            <a:ext cx="3643338" cy="3286124"/>
          </a:xfrm>
          <a:prstGeom prst="rect">
            <a:avLst/>
          </a:prstGeom>
          <a:noFill/>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8" presetClass="exit" presetSubtype="16" fill="hold" grpId="1" nodeType="clickEffect">
                                  <p:stCondLst>
                                    <p:cond delay="0"/>
                                  </p:stCondLst>
                                  <p:childTnLst>
                                    <p:animEffect transition="out" filter="diamond(in)">
                                      <p:cBhvr>
                                        <p:cTn id="13" dur="2000"/>
                                        <p:tgtEl>
                                          <p:spTgt spid="2"/>
                                        </p:tgtEl>
                                      </p:cBhvr>
                                    </p:animEffect>
                                    <p:set>
                                      <p:cBhvr>
                                        <p:cTn id="14"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357158" y="428604"/>
            <a:ext cx="8286808" cy="607223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8" name="Picture 2"/>
          <p:cNvPicPr>
            <a:picLocks noChangeAspect="1" noChangeArrowheads="1"/>
          </p:cNvPicPr>
          <p:nvPr/>
        </p:nvPicPr>
        <p:blipFill>
          <a:blip r:embed="rId2"/>
          <a:srcRect/>
          <a:stretch>
            <a:fillRect/>
          </a:stretch>
        </p:blipFill>
        <p:spPr bwMode="auto">
          <a:xfrm>
            <a:off x="0" y="642918"/>
            <a:ext cx="8786842" cy="671517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gradFill flip="none" rotWithShape="1">
          <a:gsLst>
            <a:gs pos="0">
              <a:srgbClr val="CCCCFF"/>
            </a:gs>
            <a:gs pos="17999">
              <a:srgbClr val="99CCFF"/>
            </a:gs>
            <a:gs pos="36000">
              <a:srgbClr val="9966FF"/>
            </a:gs>
            <a:gs pos="61000">
              <a:srgbClr val="CC99FF"/>
            </a:gs>
            <a:gs pos="82001">
              <a:srgbClr val="99CCFF"/>
            </a:gs>
            <a:gs pos="100000">
              <a:srgbClr val="CCCCFF"/>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4" name="Rectangle 3"/>
          <p:cNvSpPr/>
          <p:nvPr/>
        </p:nvSpPr>
        <p:spPr>
          <a:xfrm>
            <a:off x="714348" y="785794"/>
            <a:ext cx="7715304" cy="4832092"/>
          </a:xfrm>
          <a:prstGeom prst="rect">
            <a:avLst/>
          </a:prstGeom>
        </p:spPr>
        <p:txBody>
          <a:bodyPr wrap="square">
            <a:spAutoFit/>
          </a:bodyPr>
          <a:lstStyle/>
          <a:p>
            <a:pPr>
              <a:buFont typeface="Wingdings" pitchFamily="2" charset="2"/>
              <a:buChar char="§"/>
            </a:pPr>
            <a:r>
              <a:rPr lang="en-US" sz="2800" dirty="0" smtClean="0"/>
              <a:t>On</a:t>
            </a:r>
            <a:r>
              <a:rPr lang="en-US" dirty="0" smtClean="0"/>
              <a:t> </a:t>
            </a:r>
            <a:r>
              <a:rPr lang="en-US" sz="2800" dirty="0" smtClean="0"/>
              <a:t>one end all the data on the internet will be streamed to a lamp driver when the led is turned on the microchip converts the digital data in form of light</a:t>
            </a:r>
          </a:p>
          <a:p>
            <a:r>
              <a:rPr lang="en-US" sz="2800" dirty="0" smtClean="0"/>
              <a:t> </a:t>
            </a:r>
          </a:p>
          <a:p>
            <a:r>
              <a:rPr lang="en-US" sz="2800" dirty="0" smtClean="0"/>
              <a:t> A light sensitive device (photo detector) receives the signal and converts it back into original data. This method of using rapid pulses of light to transmit information wirelessly is technically referred as Visible Light Communication</a:t>
            </a:r>
          </a:p>
          <a:p>
            <a:endParaRPr lang="en-US" sz="2800" dirty="0" smtClean="0"/>
          </a:p>
        </p:txBody>
      </p:sp>
    </p:spTree>
  </p:cSld>
  <p:clrMapOvr>
    <a:masterClrMapping/>
  </p:clrMapOvr>
  <p:transition>
    <p:wheel spokes="8"/>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
            <a:ext cx="9144000" cy="2143115"/>
          </a:xfrm>
          <a:prstGeom prst="rect">
            <a:avLst/>
          </a:prstGeom>
          <a:noFill/>
          <a:ln w="9525">
            <a:noFill/>
            <a:miter lim="800000"/>
            <a:headEnd/>
            <a:tailEnd/>
          </a:ln>
          <a:effectLst/>
        </p:spPr>
      </p:pic>
      <p:sp>
        <p:nvSpPr>
          <p:cNvPr id="3" name="Rectangle 2"/>
          <p:cNvSpPr/>
          <p:nvPr/>
        </p:nvSpPr>
        <p:spPr>
          <a:xfrm>
            <a:off x="-1571668" y="2143116"/>
            <a:ext cx="10715668" cy="4801314"/>
          </a:xfrm>
          <a:prstGeom prst="rect">
            <a:avLst/>
          </a:prstGeom>
        </p:spPr>
        <p:txBody>
          <a:bodyPr wrap="square">
            <a:spAutoFit/>
          </a:bodyPr>
          <a:lstStyle/>
          <a:p>
            <a:pPr lvl="6">
              <a:buFont typeface="Wingdings" pitchFamily="2" charset="2"/>
              <a:buChar char="§"/>
            </a:pPr>
            <a:r>
              <a:rPr lang="en-US" sz="3200" dirty="0" smtClean="0"/>
              <a:t>Further enhancements can be made in this method, like using an array of LEDs for parallel data transmission, or using mixtures of red, green and blue LEDs to alter the light‘s frequency with each frequency encoding a different data channel. Such advancements promise a theoretical speed of 10 </a:t>
            </a:r>
            <a:r>
              <a:rPr lang="en-US" sz="3200" dirty="0" err="1" smtClean="0"/>
              <a:t>Gbps</a:t>
            </a:r>
            <a:r>
              <a:rPr lang="en-US" sz="3200" dirty="0" smtClean="0"/>
              <a:t> – meaning one can download a full high-definition film in just 30 seconds </a:t>
            </a:r>
            <a:r>
              <a:rPr lang="en-US" dirty="0" smtClean="0"/>
              <a:t/>
            </a:r>
            <a:br>
              <a:rPr lang="en-US" dirty="0" smtClean="0"/>
            </a:br>
            <a:endParaRPr lang="en-US" dirty="0"/>
          </a:p>
        </p:txBody>
      </p:sp>
    </p:spTree>
  </p:cSld>
  <p:clrMapOvr>
    <a:masterClrMapping/>
  </p:clrMapOvr>
  <p:transition>
    <p:plu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vlcsnap-2013-01-22-18h15m31s85.png"/>
          <p:cNvPicPr>
            <a:picLocks noChangeAspect="1"/>
          </p:cNvPicPr>
          <p:nvPr/>
        </p:nvPicPr>
        <p:blipFill>
          <a:blip r:embed="rId2"/>
          <a:stretch>
            <a:fillRect/>
          </a:stretch>
        </p:blipFill>
        <p:spPr>
          <a:xfrm>
            <a:off x="428596" y="3000373"/>
            <a:ext cx="7929618" cy="3857627"/>
          </a:xfrm>
          <a:prstGeom prst="rect">
            <a:avLst/>
          </a:prstGeom>
        </p:spPr>
      </p:pic>
      <p:pic>
        <p:nvPicPr>
          <p:cNvPr id="3" name="Picture 2" descr="http://visiblelightcomm.com/wp-content/uploads/2012/03/LEDx5b.jpg"/>
          <p:cNvPicPr/>
          <p:nvPr/>
        </p:nvPicPr>
        <p:blipFill>
          <a:blip r:embed="rId3"/>
          <a:srcRect/>
          <a:stretch>
            <a:fillRect/>
          </a:stretch>
        </p:blipFill>
        <p:spPr bwMode="auto">
          <a:xfrm>
            <a:off x="95250" y="0"/>
            <a:ext cx="8953500" cy="3000373"/>
          </a:xfrm>
          <a:prstGeom prst="rect">
            <a:avLst/>
          </a:prstGeom>
          <a:noFill/>
          <a:ln w="9525">
            <a:noFill/>
            <a:miter lim="800000"/>
            <a:headEnd/>
            <a:tailEnd/>
          </a:ln>
        </p:spPr>
      </p:pic>
    </p:spTree>
  </p:cSld>
  <p:clrMapOvr>
    <a:masterClrMapping/>
  </p:clrMapOvr>
  <p:transition>
    <p:strip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electronicsforu.com/electronicsforu/circuitarchives/my_documents/my_pictures/fig_2c.jpg"/>
          <p:cNvPicPr/>
          <p:nvPr/>
        </p:nvPicPr>
        <p:blipFill>
          <a:blip r:embed="rId2"/>
          <a:srcRect/>
          <a:stretch>
            <a:fillRect/>
          </a:stretch>
        </p:blipFill>
        <p:spPr bwMode="auto">
          <a:xfrm>
            <a:off x="0" y="-214337"/>
            <a:ext cx="5214942" cy="4143404"/>
          </a:xfrm>
          <a:prstGeom prst="rect">
            <a:avLst/>
          </a:prstGeom>
          <a:noFill/>
          <a:ln w="9525">
            <a:noFill/>
            <a:miter lim="800000"/>
            <a:headEnd/>
            <a:tailEnd/>
          </a:ln>
        </p:spPr>
      </p:pic>
      <p:pic>
        <p:nvPicPr>
          <p:cNvPr id="3" name="Picture 2" descr="http://electronicsforu.com/electronicsforu/circuitarchives/my_documents/my_pictures/fig_2d.jpg"/>
          <p:cNvPicPr/>
          <p:nvPr/>
        </p:nvPicPr>
        <p:blipFill>
          <a:blip r:embed="rId3"/>
          <a:srcRect/>
          <a:stretch>
            <a:fillRect/>
          </a:stretch>
        </p:blipFill>
        <p:spPr bwMode="auto">
          <a:xfrm>
            <a:off x="5500694" y="-285775"/>
            <a:ext cx="3643306" cy="4429156"/>
          </a:xfrm>
          <a:prstGeom prst="rect">
            <a:avLst/>
          </a:prstGeom>
          <a:noFill/>
          <a:ln w="9525">
            <a:noFill/>
            <a:miter lim="800000"/>
            <a:headEnd/>
            <a:tailEnd/>
          </a:ln>
        </p:spPr>
      </p:pic>
      <p:sp>
        <p:nvSpPr>
          <p:cNvPr id="4" name="Rectangle 3"/>
          <p:cNvSpPr/>
          <p:nvPr/>
        </p:nvSpPr>
        <p:spPr>
          <a:xfrm>
            <a:off x="571473" y="4071943"/>
            <a:ext cx="3857652" cy="646331"/>
          </a:xfrm>
          <a:prstGeom prst="rect">
            <a:avLst/>
          </a:prstGeom>
          <a:noFill/>
        </p:spPr>
        <p:txBody>
          <a:bodyPr wrap="square" lIns="91440" tIns="45720" rIns="91440" bIns="45720">
            <a:spAutoFit/>
          </a:bodyPr>
          <a:lstStyle/>
          <a:p>
            <a:pPr algn="ctr"/>
            <a:r>
              <a:rPr lang="en-US" sz="3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Giga shower</a:t>
            </a:r>
            <a:endParaRPr lang="en-US"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5929322" y="4214818"/>
            <a:ext cx="2500330" cy="646331"/>
          </a:xfrm>
          <a:prstGeom prst="rect">
            <a:avLst/>
          </a:prstGeom>
          <a:noFill/>
        </p:spPr>
        <p:txBody>
          <a:bodyPr wrap="square" lIns="91440" tIns="45720" rIns="91440" bIns="45720">
            <a:spAutoFit/>
          </a:bodyPr>
          <a:lstStyle/>
          <a:p>
            <a:pPr algn="ctr"/>
            <a:r>
              <a:rPr lang="en-US" sz="3600" cap="all" spc="0" dirty="0" smtClean="0">
                <a:ln w="9000" cmpd="sng">
                  <a:solidFill>
                    <a:schemeClr val="accent4">
                      <a:shade val="50000"/>
                      <a:satMod val="120000"/>
                    </a:schemeClr>
                  </a:solidFill>
                  <a:prstDash val="solid"/>
                </a:ln>
                <a:solidFill>
                  <a:schemeClr val="tx2"/>
                </a:solidFill>
                <a:effectLst>
                  <a:reflection blurRad="12700" stA="28000" endPos="45000" dist="1000" dir="5400000" sy="-100000" algn="bl" rotWithShape="0"/>
                </a:effectLst>
              </a:rPr>
              <a:t>Giga </a:t>
            </a:r>
            <a:r>
              <a:rPr lang="en-US" sz="3600" cap="all" spc="0" dirty="0" err="1" smtClean="0">
                <a:ln w="9000" cmpd="sng">
                  <a:solidFill>
                    <a:schemeClr val="accent4">
                      <a:shade val="50000"/>
                      <a:satMod val="120000"/>
                    </a:schemeClr>
                  </a:solidFill>
                  <a:prstDash val="solid"/>
                </a:ln>
                <a:solidFill>
                  <a:schemeClr val="tx2"/>
                </a:solidFill>
                <a:effectLst>
                  <a:reflection blurRad="12700" stA="28000" endPos="45000" dist="1000" dir="5400000" sy="-100000" algn="bl" rotWithShape="0"/>
                </a:effectLst>
              </a:rPr>
              <a:t>mimo</a:t>
            </a:r>
            <a:endParaRPr lang="en-US" sz="3600" cap="all" spc="0" dirty="0">
              <a:ln w="9000" cmpd="sng">
                <a:solidFill>
                  <a:schemeClr val="accent4">
                    <a:shade val="50000"/>
                    <a:satMod val="120000"/>
                  </a:schemeClr>
                </a:solidFill>
                <a:prstDash val="solid"/>
              </a:ln>
              <a:solidFill>
                <a:schemeClr val="tx2"/>
              </a:solidFill>
              <a:effectLst>
                <a:reflection blurRad="12700" stA="28000" endPos="45000" dist="1000" dir="5400000" sy="-100000" algn="bl" rotWithShape="0"/>
              </a:effectLst>
            </a:endParaRPr>
          </a:p>
        </p:txBody>
      </p:sp>
      <p:sp>
        <p:nvSpPr>
          <p:cNvPr id="6" name="Rectangle 5"/>
          <p:cNvSpPr/>
          <p:nvPr/>
        </p:nvSpPr>
        <p:spPr>
          <a:xfrm>
            <a:off x="642910" y="5072074"/>
            <a:ext cx="7572428" cy="830997"/>
          </a:xfrm>
          <a:prstGeom prst="rect">
            <a:avLst/>
          </a:prstGeom>
        </p:spPr>
        <p:txBody>
          <a:bodyPr wrap="square">
            <a:spAutoFit/>
          </a:bodyPr>
          <a:lstStyle/>
          <a:p>
            <a:r>
              <a:rPr lang="en-US" sz="2400" b="1" dirty="0" smtClean="0"/>
              <a:t>For </a:t>
            </a:r>
            <a:r>
              <a:rPr lang="en-US" sz="2400" b="1" dirty="0" err="1" smtClean="0"/>
              <a:t>giga</a:t>
            </a:r>
            <a:r>
              <a:rPr lang="en-US" sz="2400" b="1" dirty="0" smtClean="0"/>
              <a:t>-speed technologies, the Li-</a:t>
            </a:r>
            <a:r>
              <a:rPr lang="en-US" sz="2400" b="1" dirty="0" err="1" smtClean="0"/>
              <a:t>Fi</a:t>
            </a:r>
            <a:r>
              <a:rPr lang="en-US" sz="2400" b="1" dirty="0" smtClean="0"/>
              <a:t> Consortium defined  </a:t>
            </a:r>
            <a:r>
              <a:rPr lang="en-US" sz="2400" b="1" dirty="0" err="1" smtClean="0"/>
              <a:t>GigaShower</a:t>
            </a:r>
            <a:r>
              <a:rPr lang="en-US" sz="2400" b="1" dirty="0" smtClean="0"/>
              <a:t>, </a:t>
            </a:r>
            <a:r>
              <a:rPr lang="en-US" sz="2400" b="1" dirty="0" err="1" smtClean="0"/>
              <a:t>GigaSpot</a:t>
            </a:r>
            <a:r>
              <a:rPr lang="en-US" sz="2400" b="1" dirty="0" smtClean="0"/>
              <a:t> and </a:t>
            </a:r>
            <a:r>
              <a:rPr lang="en-US" sz="2400" b="1" dirty="0" err="1" smtClean="0"/>
              <a:t>GigaMIMO</a:t>
            </a:r>
            <a:r>
              <a:rPr lang="en-US" sz="2400" b="1" dirty="0" smtClean="0"/>
              <a:t> models </a:t>
            </a:r>
            <a:endParaRPr lang="en-US" sz="2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0"/>
            <a:ext cx="7286676" cy="5632311"/>
          </a:xfrm>
          <a:prstGeom prst="rect">
            <a:avLst/>
          </a:prstGeom>
          <a:solidFill>
            <a:schemeClr val="accent6"/>
          </a:solidFill>
        </p:spPr>
        <p:txBody>
          <a:bodyPr wrap="square">
            <a:spAutoFit/>
          </a:bodyPr>
          <a:lstStyle/>
          <a:p>
            <a:r>
              <a:rPr lang="en-US" sz="4000" b="1" dirty="0" smtClean="0">
                <a:solidFill>
                  <a:srgbClr val="FFFF00"/>
                </a:solidFill>
              </a:rPr>
              <a:t>Li-</a:t>
            </a:r>
            <a:r>
              <a:rPr lang="en-US" sz="4000" b="1" dirty="0" err="1" smtClean="0">
                <a:solidFill>
                  <a:srgbClr val="FFFF00"/>
                </a:solidFill>
              </a:rPr>
              <a:t>Fi</a:t>
            </a:r>
            <a:r>
              <a:rPr lang="en-US" sz="4000" b="1" dirty="0" smtClean="0">
                <a:solidFill>
                  <a:srgbClr val="FFFF00"/>
                </a:solidFill>
              </a:rPr>
              <a:t> can be thought of as a light-based Wi-Fi. That is, it uses light instead of radio waves to transmit information.</a:t>
            </a:r>
          </a:p>
          <a:p>
            <a:r>
              <a:rPr lang="en-US" sz="4000" b="1" dirty="0" smtClean="0">
                <a:solidFill>
                  <a:srgbClr val="C00000"/>
                </a:solidFill>
              </a:rPr>
              <a:t> </a:t>
            </a:r>
            <a:r>
              <a:rPr lang="en-US" sz="4000" b="1" dirty="0" smtClean="0"/>
              <a:t>And instead of Wi-Fi modems, Li-</a:t>
            </a:r>
            <a:r>
              <a:rPr lang="en-US" sz="4000" b="1" dirty="0" err="1" smtClean="0"/>
              <a:t>Fi</a:t>
            </a:r>
            <a:r>
              <a:rPr lang="en-US" sz="4000" b="1" dirty="0" smtClean="0"/>
              <a:t> would use transceiver-fitted LED lamps that can light a room as well as transmit and</a:t>
            </a:r>
            <a:r>
              <a:rPr lang="en-US" sz="4000" dirty="0" smtClean="0"/>
              <a:t> </a:t>
            </a:r>
            <a:r>
              <a:rPr lang="en-US" sz="4000" b="1" dirty="0" smtClean="0"/>
              <a:t>receive information</a:t>
            </a:r>
            <a:r>
              <a:rPr lang="en-US" sz="3200" dirty="0" smtClean="0"/>
              <a:t>. </a:t>
            </a:r>
            <a:endParaRPr lang="en-US" sz="3200" dirty="0"/>
          </a:p>
        </p:txBody>
      </p:sp>
    </p:spTree>
  </p:cSld>
  <p:clrMapOvr>
    <a:masterClrMapping/>
  </p:clrMapOvr>
  <p:transition>
    <p:check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357166"/>
            <a:ext cx="8786841" cy="6500834"/>
          </a:xfrm>
          <a:prstGeom prst="rect">
            <a:avLst/>
          </a:prstGeom>
          <a:noFill/>
          <a:ln w="9525">
            <a:noFill/>
            <a:miter lim="800000"/>
            <a:headEnd/>
            <a:tailEnd/>
          </a:ln>
        </p:spPr>
      </p:pic>
    </p:spTree>
  </p:cSld>
  <p:clrMapOvr>
    <a:masterClrMapping/>
  </p:clrMapOvr>
  <p:transition>
    <p:diamon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DDEBCF"/>
            </a:gs>
            <a:gs pos="50000">
              <a:srgbClr val="9CB86E"/>
            </a:gs>
            <a:gs pos="100000">
              <a:srgbClr val="156B13"/>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14282" y="155448"/>
            <a:ext cx="8472518" cy="1252728"/>
          </a:xfrm>
        </p:spPr>
        <p:txBody>
          <a:bodyPr>
            <a:normAutofit/>
          </a:bodyPr>
          <a:lstStyle/>
          <a:p>
            <a:r>
              <a:rPr lang="en-IN" b="1" dirty="0" smtClean="0">
                <a:solidFill>
                  <a:srgbClr val="C00000"/>
                </a:solidFill>
              </a:rPr>
              <a:t>POTENTIAL  APPLICATION  OF  LI-FI</a:t>
            </a:r>
            <a:endParaRPr lang="en-IN" b="1" dirty="0">
              <a:solidFill>
                <a:srgbClr val="C00000"/>
              </a:solidFill>
            </a:endParaRPr>
          </a:p>
        </p:txBody>
      </p:sp>
      <p:sp>
        <p:nvSpPr>
          <p:cNvPr id="4" name="TextBox 3"/>
          <p:cNvSpPr txBox="1"/>
          <p:nvPr/>
        </p:nvSpPr>
        <p:spPr>
          <a:xfrm>
            <a:off x="0" y="1357299"/>
            <a:ext cx="8643966" cy="2554545"/>
          </a:xfrm>
          <a:prstGeom prst="rect">
            <a:avLst/>
          </a:prstGeom>
          <a:noFill/>
        </p:spPr>
        <p:txBody>
          <a:bodyPr wrap="square" rtlCol="0">
            <a:spAutoFit/>
          </a:bodyPr>
          <a:lstStyle/>
          <a:p>
            <a:r>
              <a:rPr lang="en-IN" sz="2800" dirty="0" smtClean="0"/>
              <a:t>Li Fi technology is still in its infancy .However some areas where it seems perfectly applicable are:-</a:t>
            </a:r>
          </a:p>
          <a:p>
            <a:endParaRPr lang="en-IN" sz="2000" dirty="0" smtClean="0"/>
          </a:p>
          <a:p>
            <a:endParaRPr lang="en-IN" sz="2000" dirty="0" smtClean="0"/>
          </a:p>
          <a:p>
            <a:endParaRPr lang="en-IN" sz="3200" dirty="0" smtClean="0"/>
          </a:p>
          <a:p>
            <a:r>
              <a:rPr lang="en-IN" sz="3200" dirty="0" smtClean="0"/>
              <a:t>1-  </a:t>
            </a:r>
            <a:r>
              <a:rPr lang="en-IN" sz="3200" b="1" i="1" u="sng" dirty="0" smtClean="0"/>
              <a:t>TRAFFIC LIGHTS</a:t>
            </a:r>
            <a:endParaRPr lang="en-IN" sz="3200" b="1" i="1" u="sng" dirty="0"/>
          </a:p>
        </p:txBody>
      </p:sp>
      <p:sp>
        <p:nvSpPr>
          <p:cNvPr id="5" name="TextBox 4"/>
          <p:cNvSpPr txBox="1"/>
          <p:nvPr/>
        </p:nvSpPr>
        <p:spPr>
          <a:xfrm>
            <a:off x="571472" y="3857628"/>
            <a:ext cx="7215238" cy="3908762"/>
          </a:xfrm>
          <a:prstGeom prst="rect">
            <a:avLst/>
          </a:prstGeom>
          <a:noFill/>
        </p:spPr>
        <p:txBody>
          <a:bodyPr wrap="square" rtlCol="0">
            <a:spAutoFit/>
          </a:bodyPr>
          <a:lstStyle/>
          <a:p>
            <a:pPr>
              <a:buFont typeface="Wingdings" pitchFamily="2" charset="2"/>
              <a:buChar char="§"/>
            </a:pPr>
            <a:r>
              <a:rPr lang="en-IN" sz="2800" dirty="0" smtClean="0"/>
              <a:t> Traffic lights can communicate to the car and with </a:t>
            </a:r>
            <a:r>
              <a:rPr lang="en-IN" sz="2000" dirty="0" smtClean="0"/>
              <a:t>each other. </a:t>
            </a:r>
            <a:r>
              <a:rPr lang="en-IN" sz="2800" dirty="0" smtClean="0"/>
              <a:t>Cars have LED-based headlights, LED-based cack lights, and cars can communicate with each other and prevent accidents in by exchanging information.</a:t>
            </a:r>
          </a:p>
          <a:p>
            <a:pPr>
              <a:buFont typeface="Wingdings" pitchFamily="2" charset="2"/>
              <a:buChar char="§"/>
            </a:pPr>
            <a:endParaRPr lang="en-IN" sz="2000" dirty="0" smtClean="0"/>
          </a:p>
          <a:p>
            <a:pPr>
              <a:buFont typeface="Wingdings" pitchFamily="2" charset="2"/>
              <a:buChar char="§"/>
            </a:pPr>
            <a:endParaRPr lang="en-IN" sz="2000" dirty="0" smtClean="0"/>
          </a:p>
          <a:p>
            <a:endParaRPr lang="en-IN" sz="2000" dirty="0" smtClean="0"/>
          </a:p>
          <a:p>
            <a:endParaRPr lang="en-IN" sz="2000" dirty="0" smtClean="0"/>
          </a:p>
        </p:txBody>
      </p:sp>
    </p:spTree>
  </p:cSld>
  <p:clrMapOvr>
    <a:masterClrMapping/>
  </p:clrMapOvr>
  <p:transition>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image.slidesharecdn.com/li-fi-130402084458-phpapp01/95/slide-20-638.jpg?1364910339"/>
          <p:cNvPicPr>
            <a:picLocks noChangeAspect="1" noChangeArrowheads="1"/>
          </p:cNvPicPr>
          <p:nvPr/>
        </p:nvPicPr>
        <p:blipFill>
          <a:blip r:embed="rId2"/>
          <a:srcRect/>
          <a:stretch>
            <a:fillRect/>
          </a:stretch>
        </p:blipFill>
        <p:spPr bwMode="auto">
          <a:xfrm>
            <a:off x="428596" y="500042"/>
            <a:ext cx="8072494" cy="6000791"/>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500034" y="0"/>
            <a:ext cx="7143800" cy="1200329"/>
          </a:xfrm>
          <a:prstGeom prst="rect">
            <a:avLst/>
          </a:prstGeom>
          <a:solidFill>
            <a:schemeClr val="tx2">
              <a:lumMod val="20000"/>
              <a:lumOff val="80000"/>
            </a:schemeClr>
          </a:solidFill>
          <a:ln>
            <a:solidFill>
              <a:schemeClr val="accent1">
                <a:lumMod val="20000"/>
                <a:lumOff val="80000"/>
              </a:schemeClr>
            </a:solidFill>
          </a:ln>
        </p:spPr>
        <p:txBody>
          <a:bodyPr wrap="square" rtlCol="0">
            <a:spAutoFit/>
          </a:bodyPr>
          <a:lstStyle/>
          <a:p>
            <a:r>
              <a:rPr lang="en-IN" sz="4000" b="1" i="1" u="sng" dirty="0" smtClean="0">
                <a:solidFill>
                  <a:srgbClr val="0070C0"/>
                </a:solidFill>
                <a:latin typeface="Aharoni" pitchFamily="2" charset="-79"/>
                <a:cs typeface="Aharoni" pitchFamily="2" charset="-79"/>
              </a:rPr>
              <a:t>2</a:t>
            </a:r>
            <a:r>
              <a:rPr lang="en-IN" sz="3200" b="1" i="1" u="sng" dirty="0" smtClean="0">
                <a:solidFill>
                  <a:srgbClr val="0070C0"/>
                </a:solidFill>
                <a:latin typeface="Aharoni" pitchFamily="2" charset="-79"/>
                <a:cs typeface="Aharoni" pitchFamily="2" charset="-79"/>
              </a:rPr>
              <a:t>-</a:t>
            </a:r>
            <a:r>
              <a:rPr lang="en-IN" sz="3200" u="sng" dirty="0" smtClean="0">
                <a:solidFill>
                  <a:srgbClr val="0070C0"/>
                </a:solidFill>
                <a:latin typeface="Aharoni" pitchFamily="2" charset="-79"/>
                <a:cs typeface="Aharoni" pitchFamily="2" charset="-79"/>
              </a:rPr>
              <a:t>INTRINSICALLY  SAFE ENVIRONMENT</a:t>
            </a:r>
            <a:endParaRPr lang="en-IN" sz="3200" u="sng" dirty="0">
              <a:solidFill>
                <a:srgbClr val="0070C0"/>
              </a:solidFill>
              <a:latin typeface="Aharoni" pitchFamily="2" charset="-79"/>
              <a:cs typeface="Aharoni" pitchFamily="2" charset="-79"/>
            </a:endParaRPr>
          </a:p>
        </p:txBody>
      </p:sp>
      <p:sp>
        <p:nvSpPr>
          <p:cNvPr id="5" name="TextBox 4"/>
          <p:cNvSpPr txBox="1"/>
          <p:nvPr/>
        </p:nvSpPr>
        <p:spPr>
          <a:xfrm>
            <a:off x="1214414" y="2285992"/>
            <a:ext cx="7143800" cy="369332"/>
          </a:xfrm>
          <a:prstGeom prst="rect">
            <a:avLst/>
          </a:prstGeom>
          <a:noFill/>
        </p:spPr>
        <p:txBody>
          <a:bodyPr wrap="square" rtlCol="0">
            <a:spAutoFit/>
          </a:bodyPr>
          <a:lstStyle/>
          <a:p>
            <a:pPr>
              <a:buFont typeface="Wingdings" pitchFamily="2" charset="2"/>
              <a:buChar char="§"/>
            </a:pPr>
            <a:endParaRPr lang="en-IN"/>
          </a:p>
        </p:txBody>
      </p:sp>
      <p:sp>
        <p:nvSpPr>
          <p:cNvPr id="6" name="TextBox 5"/>
          <p:cNvSpPr txBox="1"/>
          <p:nvPr/>
        </p:nvSpPr>
        <p:spPr>
          <a:xfrm>
            <a:off x="1071538" y="1500174"/>
            <a:ext cx="7358114" cy="2862322"/>
          </a:xfrm>
          <a:prstGeom prst="rect">
            <a:avLst/>
          </a:prstGeom>
          <a:noFill/>
        </p:spPr>
        <p:txBody>
          <a:bodyPr wrap="square" rtlCol="0">
            <a:spAutoFit/>
          </a:bodyPr>
          <a:lstStyle/>
          <a:p>
            <a:pPr>
              <a:buFont typeface="Wingdings" pitchFamily="2" charset="2"/>
              <a:buChar char="§"/>
            </a:pPr>
            <a:r>
              <a:rPr lang="en-IN" sz="2800" dirty="0" smtClean="0"/>
              <a:t>Visible Light is more safe than RF, hence it can be used in places where RF can't be used such as petrochemical plants .</a:t>
            </a:r>
          </a:p>
          <a:p>
            <a:pPr>
              <a:buFont typeface="Wingdings" pitchFamily="2" charset="2"/>
              <a:buChar char="§"/>
            </a:pPr>
            <a:endParaRPr lang="en-IN" sz="2800" dirty="0" smtClean="0"/>
          </a:p>
          <a:p>
            <a:pPr>
              <a:buFont typeface="Wingdings" pitchFamily="2" charset="2"/>
              <a:buChar char="§"/>
            </a:pPr>
            <a:endParaRPr lang="en-IN" sz="2800" dirty="0" smtClean="0"/>
          </a:p>
          <a:p>
            <a:pPr>
              <a:buFont typeface="Wingdings" pitchFamily="2" charset="2"/>
              <a:buChar char="§"/>
            </a:pPr>
            <a:endParaRPr lang="en-IN" sz="2000" dirty="0" smtClean="0"/>
          </a:p>
          <a:p>
            <a:pPr>
              <a:buFont typeface="Wingdings" pitchFamily="2" charset="2"/>
              <a:buChar char="§"/>
            </a:pPr>
            <a:endParaRPr lang="en-IN" sz="2000" dirty="0"/>
          </a:p>
        </p:txBody>
      </p:sp>
      <p:sp>
        <p:nvSpPr>
          <p:cNvPr id="8" name="TextBox 7"/>
          <p:cNvSpPr txBox="1"/>
          <p:nvPr/>
        </p:nvSpPr>
        <p:spPr>
          <a:xfrm>
            <a:off x="1357290" y="4214818"/>
            <a:ext cx="6786610" cy="523220"/>
          </a:xfrm>
          <a:prstGeom prst="rect">
            <a:avLst/>
          </a:prstGeom>
          <a:noFill/>
        </p:spPr>
        <p:txBody>
          <a:bodyPr wrap="square" rtlCol="0">
            <a:spAutoFit/>
          </a:bodyPr>
          <a:lstStyle/>
          <a:p>
            <a:pPr>
              <a:buFont typeface="Wingdings" pitchFamily="2" charset="2"/>
              <a:buChar char="§"/>
            </a:pPr>
            <a:r>
              <a:rPr lang="en-IN" sz="2800" dirty="0" smtClean="0"/>
              <a:t> </a:t>
            </a:r>
            <a:endParaRPr lang="en-IN" sz="2800" dirty="0"/>
          </a:p>
        </p:txBody>
      </p:sp>
      <p:pic>
        <p:nvPicPr>
          <p:cNvPr id="11" name="Picture 10" descr="http://image.slidesharecdn.com/li-fi-130402084458-phpapp01/95/slide-18-638.jpg?1364910339"/>
          <p:cNvPicPr>
            <a:picLocks noChangeAspect="1" noChangeArrowheads="1"/>
          </p:cNvPicPr>
          <p:nvPr/>
        </p:nvPicPr>
        <p:blipFill>
          <a:blip r:embed="rId2"/>
          <a:srcRect/>
          <a:stretch>
            <a:fillRect/>
          </a:stretch>
        </p:blipFill>
        <p:spPr bwMode="auto">
          <a:xfrm>
            <a:off x="0" y="3000372"/>
            <a:ext cx="9144000" cy="3857628"/>
          </a:xfrm>
          <a:prstGeom prst="rect">
            <a:avLst/>
          </a:prstGeom>
          <a:noFill/>
        </p:spPr>
      </p:pic>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0" y="500042"/>
            <a:ext cx="8643966" cy="24314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3200" b="1" dirty="0" smtClean="0">
                <a:latin typeface="Times New Roman" pitchFamily="18" charset="0"/>
                <a:ea typeface="Calibri" pitchFamily="34" charset="0"/>
                <a:cs typeface="Times New Roman" pitchFamily="18" charset="0"/>
              </a:rPr>
              <a:t>3</a:t>
            </a:r>
            <a:r>
              <a:rPr kumimoji="0" lang="en-US" sz="3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Airlines</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Whenever we travel through airways we face the problem in communication media ,because the whole airways communication are performed on the basis of radio waves. To overcomes this drawback on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radioways</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li-fi</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is introduced.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http://image.slidesharecdn.com/li-fi-130402084458-phpapp01/95/slide-22-638.jpg?1364910339"/>
          <p:cNvPicPr>
            <a:picLocks noChangeAspect="1" noChangeArrowheads="1"/>
          </p:cNvPicPr>
          <p:nvPr/>
        </p:nvPicPr>
        <p:blipFill>
          <a:blip r:embed="rId2"/>
          <a:srcRect/>
          <a:stretch>
            <a:fillRect/>
          </a:stretch>
        </p:blipFill>
        <p:spPr bwMode="auto">
          <a:xfrm>
            <a:off x="357158" y="2428868"/>
            <a:ext cx="8429684" cy="442913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image.slidesharecdn.com/li-fi-130402084458-phpapp01/95/slide-19-638.jpg?1364910339"/>
          <p:cNvPicPr>
            <a:picLocks noChangeAspect="1" noChangeArrowheads="1"/>
          </p:cNvPicPr>
          <p:nvPr/>
        </p:nvPicPr>
        <p:blipFill>
          <a:blip r:embed="rId2"/>
          <a:srcRect/>
          <a:stretch>
            <a:fillRect/>
          </a:stretch>
        </p:blipFill>
        <p:spPr bwMode="auto">
          <a:xfrm>
            <a:off x="571472" y="479103"/>
            <a:ext cx="8215370" cy="637889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path" presetSubtype="0" accel="50000" decel="50000" fill="hold" nodeType="clickEffect">
                                  <p:stCondLst>
                                    <p:cond delay="0"/>
                                  </p:stCondLst>
                                  <p:childTnLst>
                                    <p:animMotion origin="layout" path="M 0 0  L 0.029 0.12114  L 0.125 0.12114  L 0.048 0.19568  L 0.077 0.31682  L 0 0.24227  L -0.077 0.31682  L -0.048 0.19568  L -0.125 0.12114  L -0.029 0.12114  L 0 0  Z" pathEditMode="relative" ptsTypes="">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0000"/>
            </a:gs>
            <a:gs pos="13000">
              <a:srgbClr val="BD922A"/>
            </a:gs>
            <a:gs pos="21001">
              <a:srgbClr val="BD922A"/>
            </a:gs>
            <a:gs pos="63000">
              <a:srgbClr val="FBE4AE"/>
            </a:gs>
            <a:gs pos="67000">
              <a:srgbClr val="BD922A"/>
            </a:gs>
            <a:gs pos="69000">
              <a:srgbClr val="835E17"/>
            </a:gs>
            <a:gs pos="82001">
              <a:srgbClr val="A28949"/>
            </a:gs>
            <a:gs pos="100000">
              <a:srgbClr val="FAE3B7"/>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TextBox 3"/>
          <p:cNvSpPr txBox="1"/>
          <p:nvPr/>
        </p:nvSpPr>
        <p:spPr>
          <a:xfrm>
            <a:off x="714348" y="642918"/>
            <a:ext cx="5857916" cy="707886"/>
          </a:xfrm>
          <a:prstGeom prst="rect">
            <a:avLst/>
          </a:prstGeom>
          <a:noFill/>
        </p:spPr>
        <p:txBody>
          <a:bodyPr wrap="square" rtlCol="0">
            <a:spAutoFit/>
          </a:bodyPr>
          <a:lstStyle/>
          <a:p>
            <a:r>
              <a:rPr lang="en-IN" sz="4000" b="1" i="1" u="sng" dirty="0" smtClean="0"/>
              <a:t>4- </a:t>
            </a:r>
            <a:r>
              <a:rPr lang="en-IN" sz="2000" b="1" i="1" u="sng" dirty="0" smtClean="0"/>
              <a:t> </a:t>
            </a:r>
            <a:r>
              <a:rPr lang="en-IN" sz="4000" b="1" i="1" u="sng" dirty="0" smtClean="0"/>
              <a:t>ON  OCEAN  BEDS</a:t>
            </a:r>
            <a:endParaRPr lang="en-IN" sz="4000" b="1" i="1" u="sng" dirty="0"/>
          </a:p>
        </p:txBody>
      </p:sp>
      <p:sp>
        <p:nvSpPr>
          <p:cNvPr id="5" name="TextBox 4"/>
          <p:cNvSpPr txBox="1"/>
          <p:nvPr/>
        </p:nvSpPr>
        <p:spPr>
          <a:xfrm>
            <a:off x="0" y="1571612"/>
            <a:ext cx="8001024" cy="1384995"/>
          </a:xfrm>
          <a:prstGeom prst="rect">
            <a:avLst/>
          </a:prstGeom>
          <a:noFill/>
        </p:spPr>
        <p:txBody>
          <a:bodyPr wrap="square" rtlCol="0">
            <a:spAutoFit/>
          </a:bodyPr>
          <a:lstStyle/>
          <a:p>
            <a:pPr>
              <a:buFont typeface="Wingdings" pitchFamily="2" charset="2"/>
              <a:buChar char="§"/>
            </a:pPr>
            <a:r>
              <a:rPr lang="en-IN" sz="2800" dirty="0" smtClean="0"/>
              <a:t>Li-Fi  can even wok underwater were Wi-Fi fails completely, thereby throwing open endless opportunities for military/navigation operations.</a:t>
            </a:r>
            <a:endParaRPr lang="en-IN" sz="2800" dirty="0"/>
          </a:p>
        </p:txBody>
      </p:sp>
      <p:pic>
        <p:nvPicPr>
          <p:cNvPr id="6" name="Picture 2" descr="http://t2.gstatic.com/images?q=tbn:ANd9GcTWQNunVDGQXnf9rOjUPX3ARva26b7gcQDGsu0CuEuOBWDErtu-&amp;t=1"/>
          <p:cNvPicPr>
            <a:picLocks noChangeAspect="1" noChangeArrowheads="1"/>
          </p:cNvPicPr>
          <p:nvPr/>
        </p:nvPicPr>
        <p:blipFill>
          <a:blip r:embed="rId2"/>
          <a:srcRect/>
          <a:stretch>
            <a:fillRect/>
          </a:stretch>
        </p:blipFill>
        <p:spPr bwMode="auto">
          <a:xfrm>
            <a:off x="1643043" y="3500438"/>
            <a:ext cx="4929221" cy="3357562"/>
          </a:xfrm>
          <a:prstGeom prst="rect">
            <a:avLst/>
          </a:prstGeom>
          <a:noFill/>
        </p:spPr>
      </p:pic>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87000">
              <a:srgbClr val="FFFF00"/>
            </a:gs>
            <a:gs pos="13000">
              <a:srgbClr val="BD922A"/>
            </a:gs>
            <a:gs pos="21001">
              <a:srgbClr val="BD922A"/>
            </a:gs>
            <a:gs pos="63000">
              <a:srgbClr val="FBE4AE"/>
            </a:gs>
            <a:gs pos="67000">
              <a:srgbClr val="BD922A"/>
            </a:gs>
            <a:gs pos="69000">
              <a:srgbClr val="835E17"/>
            </a:gs>
            <a:gs pos="82001">
              <a:srgbClr val="A28949"/>
            </a:gs>
            <a:gs pos="100000">
              <a:srgbClr val="FAE3B7"/>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Rectangle 1"/>
          <p:cNvSpPr/>
          <p:nvPr/>
        </p:nvSpPr>
        <p:spPr>
          <a:xfrm>
            <a:off x="285720" y="4500570"/>
            <a:ext cx="8858280" cy="2062103"/>
          </a:xfrm>
          <a:prstGeom prst="rect">
            <a:avLst/>
          </a:prstGeom>
        </p:spPr>
        <p:txBody>
          <a:bodyPr wrap="square">
            <a:spAutoFit/>
          </a:bodyPr>
          <a:lstStyle/>
          <a:p>
            <a:pPr>
              <a:buFont typeface="Wingdings" pitchFamily="2" charset="2"/>
              <a:buChar char="§"/>
            </a:pPr>
            <a:r>
              <a:rPr lang="en-IN" sz="3200" dirty="0" smtClean="0"/>
              <a:t>There are millions of street lamps deployed around the world.</a:t>
            </a:r>
          </a:p>
          <a:p>
            <a:r>
              <a:rPr lang="en-IN" sz="3200" dirty="0" smtClean="0"/>
              <a:t>Each of these street lamps could be a free access point.</a:t>
            </a:r>
            <a:endParaRPr lang="en-IN" sz="3200" dirty="0"/>
          </a:p>
        </p:txBody>
      </p:sp>
      <p:sp>
        <p:nvSpPr>
          <p:cNvPr id="3" name="Rectangle 2"/>
          <p:cNvSpPr/>
          <p:nvPr/>
        </p:nvSpPr>
        <p:spPr>
          <a:xfrm>
            <a:off x="2694691" y="1857364"/>
            <a:ext cx="3754618" cy="369332"/>
          </a:xfrm>
          <a:prstGeom prst="rect">
            <a:avLst/>
          </a:prstGeom>
        </p:spPr>
        <p:txBody>
          <a:bodyPr wrap="square">
            <a:spAutoFit/>
          </a:bodyPr>
          <a:lstStyle/>
          <a:p>
            <a:pPr>
              <a:buFont typeface="Wingdings" pitchFamily="2" charset="2"/>
              <a:buChar char="q"/>
            </a:pPr>
            <a:r>
              <a:rPr lang="en-IN" b="1" i="1" u="sng" dirty="0" smtClean="0"/>
              <a:t> PUBLIC INTERNET HOTSPOTS</a:t>
            </a:r>
            <a:endParaRPr lang="en-IN" b="1" i="1" u="sng" dirty="0"/>
          </a:p>
        </p:txBody>
      </p:sp>
      <p:pic>
        <p:nvPicPr>
          <p:cNvPr id="4" name="Picture 3" descr="http://image.slidesharecdn.com/li-fi-130402084458-phpapp01/95/slide-21-638.jpg?1364910339"/>
          <p:cNvPicPr>
            <a:picLocks noChangeAspect="1" noChangeArrowheads="1"/>
          </p:cNvPicPr>
          <p:nvPr/>
        </p:nvPicPr>
        <p:blipFill>
          <a:blip r:embed="rId2"/>
          <a:srcRect/>
          <a:stretch>
            <a:fillRect/>
          </a:stretch>
        </p:blipFill>
        <p:spPr bwMode="auto">
          <a:xfrm>
            <a:off x="357158" y="0"/>
            <a:ext cx="8143932" cy="4286255"/>
          </a:xfrm>
          <a:prstGeom prst="rect">
            <a:avLst/>
          </a:prstGeom>
          <a:noFill/>
        </p:spPr>
      </p:pic>
    </p:spTree>
  </p:cSld>
  <p:clrMapOvr>
    <a:masterClrMapping/>
  </p:clrMapOvr>
  <p:transition>
    <p:check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1000100" y="1357298"/>
            <a:ext cx="5857900" cy="1077218"/>
          </a:xfrm>
          <a:prstGeom prst="rect">
            <a:avLst/>
          </a:prstGeom>
        </p:spPr>
        <p:txBody>
          <a:bodyPr wrap="square">
            <a:spAutoFit/>
          </a:bodyPr>
          <a:lstStyle/>
          <a:p>
            <a:r>
              <a:rPr lang="en-US" sz="3200" dirty="0" smtClean="0"/>
              <a:t>It will reduce your electricity bill</a:t>
            </a:r>
            <a:br>
              <a:rPr lang="en-US" sz="3200" dirty="0" smtClean="0"/>
            </a:br>
            <a:r>
              <a:rPr lang="en-US" sz="3200" dirty="0" smtClean="0"/>
              <a:t>and </a:t>
            </a:r>
            <a:r>
              <a:rPr lang="en-US" sz="3200" dirty="0" err="1" smtClean="0"/>
              <a:t>maintainance</a:t>
            </a:r>
            <a:r>
              <a:rPr lang="en-US" sz="3200" dirty="0" smtClean="0"/>
              <a:t> bill</a:t>
            </a:r>
            <a:endParaRPr lang="en-US" sz="3200" dirty="0"/>
          </a:p>
        </p:txBody>
      </p:sp>
      <p:pic>
        <p:nvPicPr>
          <p:cNvPr id="3" name="Picture 2" descr="http://1.bp.blogspot.com/-ThaBY8BEBpg/UXPB4_VBBtI/AAAAAAAAAGA/RA0OGOBSckU/s1600/1157-R19W6-led-car-bulb-store.jpg">
            <a:hlinkClick r:id="rId3"/>
          </p:cNvPr>
          <p:cNvPicPr/>
          <p:nvPr/>
        </p:nvPicPr>
        <p:blipFill>
          <a:blip r:embed="rId4" cstate="print"/>
          <a:srcRect/>
          <a:stretch>
            <a:fillRect/>
          </a:stretch>
        </p:blipFill>
        <p:spPr bwMode="auto">
          <a:xfrm>
            <a:off x="1928794" y="3143248"/>
            <a:ext cx="4714908" cy="3714752"/>
          </a:xfrm>
          <a:prstGeom prst="rect">
            <a:avLst/>
          </a:prstGeom>
          <a:noFill/>
          <a:ln w="9525">
            <a:noFill/>
            <a:miter lim="800000"/>
            <a:headEnd/>
            <a:tailEnd/>
          </a:ln>
        </p:spPr>
      </p:pic>
    </p:spTree>
  </p:cSld>
  <p:clrMapOvr>
    <a:masterClrMapping/>
  </p:clrMapOvr>
  <p:transition>
    <p:pull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282" y="357166"/>
            <a:ext cx="5857916" cy="707886"/>
          </a:xfrm>
          <a:prstGeom prst="rect">
            <a:avLst/>
          </a:prstGeom>
          <a:solidFill>
            <a:srgbClr val="92D05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Limitations</a:t>
            </a:r>
            <a:r>
              <a:rPr kumimoji="0" lang="en-US" sz="4000" b="1"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a:t>
            </a:r>
            <a:r>
              <a:rPr kumimoji="0" lang="en-US" sz="4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0r  challenges-</a:t>
            </a:r>
            <a:endParaRPr kumimoji="0" lang="en-US" sz="4000" b="1"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0" y="1428736"/>
            <a:ext cx="8496183" cy="584775"/>
          </a:xfrm>
          <a:prstGeom prst="rect">
            <a:avLst/>
          </a:prstGeom>
        </p:spPr>
        <p:txBody>
          <a:bodyPr wrap="square">
            <a:spAutoFit/>
          </a:bodyPr>
          <a:lstStyle/>
          <a:p>
            <a:r>
              <a:rPr lang="en-US" sz="3200" b="1" dirty="0" smtClean="0">
                <a:solidFill>
                  <a:srgbClr val="C00000"/>
                </a:solidFill>
              </a:rPr>
              <a:t># light can't pass through objects</a:t>
            </a:r>
            <a:endParaRPr lang="en-US" sz="3200" b="1" dirty="0">
              <a:solidFill>
                <a:srgbClr val="C00000"/>
              </a:solidFill>
            </a:endParaRPr>
          </a:p>
        </p:txBody>
      </p:sp>
      <p:sp>
        <p:nvSpPr>
          <p:cNvPr id="4" name="Rectangle 3"/>
          <p:cNvSpPr/>
          <p:nvPr/>
        </p:nvSpPr>
        <p:spPr>
          <a:xfrm>
            <a:off x="0" y="2285992"/>
            <a:ext cx="9144000" cy="2062103"/>
          </a:xfrm>
          <a:prstGeom prst="rect">
            <a:avLst/>
          </a:prstGeom>
        </p:spPr>
        <p:txBody>
          <a:bodyPr wrap="square">
            <a:spAutoFit/>
          </a:bodyPr>
          <a:lstStyle/>
          <a:p>
            <a:r>
              <a:rPr lang="en-US" sz="3200" dirty="0" smtClean="0">
                <a:solidFill>
                  <a:srgbClr val="C00000"/>
                </a:solidFill>
              </a:rPr>
              <a:t>#.</a:t>
            </a:r>
            <a:r>
              <a:rPr lang="en-US" sz="3200" dirty="0" smtClean="0"/>
              <a:t> </a:t>
            </a:r>
            <a:r>
              <a:rPr lang="en-US" sz="3200" b="1" dirty="0" smtClean="0">
                <a:solidFill>
                  <a:srgbClr val="C00000"/>
                </a:solidFill>
              </a:rPr>
              <a:t>Interferences from external light sources like sun light, normal bulbs, and opaque materials in the path of transmission will cause interruption in the communication. </a:t>
            </a:r>
            <a:endParaRPr lang="en-US" sz="3200" b="1" dirty="0">
              <a:solidFill>
                <a:srgbClr val="C00000"/>
              </a:solidFill>
            </a:endParaRPr>
          </a:p>
        </p:txBody>
      </p:sp>
      <p:sp>
        <p:nvSpPr>
          <p:cNvPr id="5" name="Rectangle 4"/>
          <p:cNvSpPr/>
          <p:nvPr/>
        </p:nvSpPr>
        <p:spPr>
          <a:xfrm>
            <a:off x="0" y="4500570"/>
            <a:ext cx="8429652" cy="2554545"/>
          </a:xfrm>
          <a:prstGeom prst="rect">
            <a:avLst/>
          </a:prstGeom>
        </p:spPr>
        <p:txBody>
          <a:bodyPr wrap="square">
            <a:spAutoFit/>
          </a:bodyPr>
          <a:lstStyle/>
          <a:p>
            <a:r>
              <a:rPr lang="en-US" sz="3200" b="1" dirty="0" smtClean="0">
                <a:solidFill>
                  <a:srgbClr val="C00000"/>
                </a:solidFill>
              </a:rPr>
              <a:t>#High installation cost of the VLC systems      </a:t>
            </a:r>
          </a:p>
          <a:p>
            <a:endParaRPr lang="en-US" sz="3200" b="1" dirty="0" smtClean="0">
              <a:solidFill>
                <a:srgbClr val="C00000"/>
              </a:solidFill>
            </a:endParaRPr>
          </a:p>
          <a:p>
            <a:endParaRPr lang="en-US" sz="3200" b="1" dirty="0" smtClean="0">
              <a:solidFill>
                <a:srgbClr val="C00000"/>
              </a:solidFill>
            </a:endParaRPr>
          </a:p>
          <a:p>
            <a:endParaRPr lang="en-US" sz="3200" b="1" dirty="0" smtClean="0">
              <a:solidFill>
                <a:srgbClr val="C00000"/>
              </a:solidFill>
            </a:endParaRPr>
          </a:p>
          <a:p>
            <a:r>
              <a:rPr lang="en-US" sz="3200" b="1" dirty="0" smtClean="0">
                <a:solidFill>
                  <a:srgbClr val="C00000"/>
                </a:solidFill>
              </a:rPr>
              <a:t> </a:t>
            </a:r>
            <a:endParaRPr lang="en-US" sz="3200" b="1" dirty="0">
              <a:solidFill>
                <a:srgbClr val="C00000"/>
              </a:solidFill>
            </a:endParaRPr>
          </a:p>
        </p:txBody>
      </p:sp>
      <p:sp>
        <p:nvSpPr>
          <p:cNvPr id="6" name="Rectangle 5"/>
          <p:cNvSpPr/>
          <p:nvPr/>
        </p:nvSpPr>
        <p:spPr>
          <a:xfrm>
            <a:off x="0" y="4929198"/>
            <a:ext cx="9144000" cy="1569660"/>
          </a:xfrm>
          <a:prstGeom prst="rect">
            <a:avLst/>
          </a:prstGeom>
        </p:spPr>
        <p:txBody>
          <a:bodyPr wrap="square">
            <a:spAutoFit/>
          </a:bodyPr>
          <a:lstStyle/>
          <a:p>
            <a:endParaRPr lang="en-US" sz="3200" b="1" dirty="0" smtClean="0">
              <a:solidFill>
                <a:srgbClr val="C00000"/>
              </a:solidFill>
            </a:endParaRPr>
          </a:p>
          <a:p>
            <a:r>
              <a:rPr lang="en-US" sz="3200" b="1" dirty="0" smtClean="0">
                <a:solidFill>
                  <a:srgbClr val="C00000"/>
                </a:solidFill>
              </a:rPr>
              <a:t>#A major challenge facing Li-</a:t>
            </a:r>
            <a:r>
              <a:rPr lang="en-US" sz="3200" b="1" dirty="0" err="1" smtClean="0">
                <a:solidFill>
                  <a:srgbClr val="C00000"/>
                </a:solidFill>
              </a:rPr>
              <a:t>Fi</a:t>
            </a:r>
            <a:r>
              <a:rPr lang="en-US" sz="3200" b="1" dirty="0" smtClean="0">
                <a:solidFill>
                  <a:srgbClr val="C00000"/>
                </a:solidFill>
              </a:rPr>
              <a:t> is how the receiving device will transmit back to transmitter.</a:t>
            </a:r>
            <a:endParaRPr lang="en-US" sz="3200" b="1" dirty="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00">
                <a:alpha val="85000"/>
              </a:srgbClr>
            </a:gs>
            <a:gs pos="17999">
              <a:srgbClr val="99CCFF"/>
            </a:gs>
            <a:gs pos="36000">
              <a:srgbClr val="9966FF"/>
            </a:gs>
            <a:gs pos="56000">
              <a:srgbClr val="FFFF00">
                <a:alpha val="79000"/>
              </a:srgbClr>
            </a:gs>
            <a:gs pos="61000">
              <a:srgbClr val="CC99FF"/>
            </a:gs>
            <a:gs pos="82001">
              <a:srgbClr val="99CCFF"/>
            </a:gs>
            <a:gs pos="100000">
              <a:srgbClr val="CCCCFF"/>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rgbClr val="0070C0"/>
                </a:solidFill>
              </a:rPr>
              <a:t>WHAT IS LI – FI ?</a:t>
            </a:r>
            <a:endParaRPr lang="en-IN" b="1" dirty="0">
              <a:solidFill>
                <a:srgbClr val="0070C0"/>
              </a:solidFill>
            </a:endParaRPr>
          </a:p>
        </p:txBody>
      </p:sp>
      <p:sp>
        <p:nvSpPr>
          <p:cNvPr id="3" name="Content Placeholder 2"/>
          <p:cNvSpPr>
            <a:spLocks noGrp="1"/>
          </p:cNvSpPr>
          <p:nvPr>
            <p:ph idx="1"/>
          </p:nvPr>
        </p:nvSpPr>
        <p:spPr>
          <a:xfrm>
            <a:off x="457200" y="1775191"/>
            <a:ext cx="8543956" cy="3154007"/>
          </a:xfrm>
          <a:ln>
            <a:noFill/>
          </a:ln>
        </p:spPr>
        <p:txBody>
          <a:bodyPr>
            <a:normAutofit/>
          </a:bodyPr>
          <a:lstStyle/>
          <a:p>
            <a:r>
              <a:rPr lang="en-IN" sz="2800" dirty="0" smtClean="0"/>
              <a:t> </a:t>
            </a:r>
            <a:r>
              <a:rPr lang="en-IN" sz="3200" b="1" dirty="0" smtClean="0">
                <a:solidFill>
                  <a:srgbClr val="FF0000"/>
                </a:solidFill>
              </a:rPr>
              <a:t>LI-FI is transmission of data through illumination ,</a:t>
            </a:r>
            <a:r>
              <a:rPr lang="en-IN" sz="3200" b="1" dirty="0" err="1" smtClean="0">
                <a:solidFill>
                  <a:srgbClr val="FF0000"/>
                </a:solidFill>
              </a:rPr>
              <a:t>ie</a:t>
            </a:r>
            <a:r>
              <a:rPr lang="en-IN" sz="3200" b="1" dirty="0" smtClean="0">
                <a:solidFill>
                  <a:srgbClr val="FF0000"/>
                </a:solidFill>
              </a:rPr>
              <a:t> sending data through a LED light bulb that varies in intensity faster than human eye can follow</a:t>
            </a:r>
          </a:p>
          <a:p>
            <a:r>
              <a:rPr lang="en-IN" sz="3200" b="1" dirty="0" smtClean="0">
                <a:solidFill>
                  <a:srgbClr val="FF0000"/>
                </a:solidFill>
              </a:rPr>
              <a:t>LI FI- </a:t>
            </a:r>
            <a:r>
              <a:rPr lang="en-IN" sz="3200" b="1" dirty="0" smtClean="0">
                <a:solidFill>
                  <a:srgbClr val="7030A0"/>
                </a:solidFill>
              </a:rPr>
              <a:t>LIGHT FIDEALITY</a:t>
            </a:r>
          </a:p>
          <a:p>
            <a:endParaRPr lang="en-IN" sz="3200" b="1" dirty="0">
              <a:solidFill>
                <a:srgbClr val="FF0000"/>
              </a:solidFill>
            </a:endParaRPr>
          </a:p>
        </p:txBody>
      </p:sp>
      <p:pic>
        <p:nvPicPr>
          <p:cNvPr id="1028" name="Picture 4" descr="http://lolstep.com/wp-content/uploads/2013/01/lifi-light-bulb2.jpg"/>
          <p:cNvPicPr>
            <a:picLocks noChangeAspect="1" noChangeArrowheads="1"/>
          </p:cNvPicPr>
          <p:nvPr/>
        </p:nvPicPr>
        <p:blipFill>
          <a:blip r:embed="rId2"/>
          <a:srcRect/>
          <a:stretch>
            <a:fillRect/>
          </a:stretch>
        </p:blipFill>
        <p:spPr bwMode="auto">
          <a:xfrm>
            <a:off x="5929290" y="3357562"/>
            <a:ext cx="3214710" cy="350043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1"/>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4)">
                                      <p:cBhvr>
                                        <p:cTn id="14" dur="2000"/>
                                        <p:tgtEl>
                                          <p:spTgt spid="3">
                                            <p:txEl>
                                              <p:pRg st="0" end="0"/>
                                            </p:txEl>
                                          </p:spTgt>
                                        </p:tgtEl>
                                      </p:cBhvr>
                                    </p:animEffect>
                                  </p:childTnLst>
                                </p:cTn>
                              </p:par>
                              <p:par>
                                <p:cTn id="15" presetID="21"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4)">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mph" presetSubtype="0" fill="hold" nodeType="clickEffect">
                                  <p:stCondLst>
                                    <p:cond delay="0"/>
                                  </p:stCondLst>
                                  <p:childTnLst>
                                    <p:animRot by="21600000">
                                      <p:cBhvr>
                                        <p:cTn id="21" dur="2000" fill="hold"/>
                                        <p:tgtEl>
                                          <p:spTgt spid="10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7467600" cy="1143000"/>
          </a:xfrm>
        </p:spPr>
        <p:txBody>
          <a:bodyPr/>
          <a:lstStyle/>
          <a:p>
            <a:pPr algn="ctr"/>
            <a:r>
              <a:rPr lang="en-IN" dirty="0" smtClean="0"/>
              <a:t> </a:t>
            </a:r>
            <a:r>
              <a:rPr lang="en-IN" b="1" dirty="0" smtClean="0">
                <a:solidFill>
                  <a:srgbClr val="C00000"/>
                </a:solidFill>
              </a:rPr>
              <a:t> CONCLUSION</a:t>
            </a:r>
            <a:endParaRPr lang="en-IN" b="1" dirty="0">
              <a:solidFill>
                <a:srgbClr val="C00000"/>
              </a:solidFill>
            </a:endParaRPr>
          </a:p>
        </p:txBody>
      </p:sp>
      <p:sp>
        <p:nvSpPr>
          <p:cNvPr id="5" name="TextBox 4"/>
          <p:cNvSpPr txBox="1"/>
          <p:nvPr/>
        </p:nvSpPr>
        <p:spPr>
          <a:xfrm>
            <a:off x="785786" y="1357298"/>
            <a:ext cx="7786742" cy="3539430"/>
          </a:xfrm>
          <a:prstGeom prst="rect">
            <a:avLst/>
          </a:prstGeom>
          <a:noFill/>
        </p:spPr>
        <p:txBody>
          <a:bodyPr wrap="square" rtlCol="0">
            <a:spAutoFit/>
          </a:bodyPr>
          <a:lstStyle/>
          <a:p>
            <a:r>
              <a:rPr lang="en-IN" sz="3200" b="1" dirty="0" smtClean="0"/>
              <a:t>The possibilities are numerous and can be explored further. If this technology can be put into practical use , every bulb can be used something like a Wi-Fi hotspots to transmit wireless data.</a:t>
            </a:r>
          </a:p>
          <a:p>
            <a:endParaRPr lang="en-IN" sz="3200" b="1" dirty="0"/>
          </a:p>
        </p:txBody>
      </p:sp>
      <p:pic>
        <p:nvPicPr>
          <p:cNvPr id="25604" name="Picture 4" descr="http://www.displayplus.net/news/photo/201203/35256_200_267.jpg"/>
          <p:cNvPicPr>
            <a:picLocks noChangeAspect="1" noChangeArrowheads="1"/>
          </p:cNvPicPr>
          <p:nvPr/>
        </p:nvPicPr>
        <p:blipFill>
          <a:blip r:embed="rId3"/>
          <a:srcRect/>
          <a:stretch>
            <a:fillRect/>
          </a:stretch>
        </p:blipFill>
        <p:spPr bwMode="auto">
          <a:xfrm>
            <a:off x="2928926" y="4476750"/>
            <a:ext cx="3643338" cy="2381250"/>
          </a:xfrm>
          <a:prstGeom prst="rect">
            <a:avLst/>
          </a:prstGeom>
          <a:noFill/>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p:cTn id="7" dur="500" fill="hold"/>
                                        <p:tgtEl>
                                          <p:spTgt spid="25604"/>
                                        </p:tgtEl>
                                        <p:attrNameLst>
                                          <p:attrName>ppt_w</p:attrName>
                                        </p:attrNameLst>
                                      </p:cBhvr>
                                      <p:tavLst>
                                        <p:tav tm="0">
                                          <p:val>
                                            <p:fltVal val="0"/>
                                          </p:val>
                                        </p:tav>
                                        <p:tav tm="100000">
                                          <p:val>
                                            <p:strVal val="#ppt_w"/>
                                          </p:val>
                                        </p:tav>
                                      </p:tavLst>
                                    </p:anim>
                                    <p:anim calcmode="lin" valueType="num">
                                      <p:cBhvr>
                                        <p:cTn id="8" dur="500" fill="hold"/>
                                        <p:tgtEl>
                                          <p:spTgt spid="2560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srcRect/>
          <a:stretch>
            <a:fillRect/>
          </a:stretch>
        </p:blipFill>
        <p:spPr bwMode="auto">
          <a:xfrm>
            <a:off x="0" y="0"/>
            <a:ext cx="9144000" cy="3857628"/>
          </a:xfrm>
          <a:prstGeom prst="rect">
            <a:avLst/>
          </a:prstGeom>
          <a:noFill/>
          <a:ln w="9525">
            <a:noFill/>
            <a:miter lim="800000"/>
            <a:headEnd/>
            <a:tailEnd/>
          </a:ln>
          <a:effectLst/>
        </p:spPr>
      </p:pic>
      <p:sp>
        <p:nvSpPr>
          <p:cNvPr id="8" name="Rectangle 7"/>
          <p:cNvSpPr/>
          <p:nvPr/>
        </p:nvSpPr>
        <p:spPr>
          <a:xfrm>
            <a:off x="1142977" y="1857364"/>
            <a:ext cx="7572428"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dirty="0" smtClean="0">
                <a:ln w="50800"/>
                <a:solidFill>
                  <a:srgbClr val="FF0000"/>
                </a:solidFill>
              </a:rPr>
              <a:t>THANKU FOR YOUR </a:t>
            </a:r>
          </a:p>
          <a:p>
            <a:pPr algn="ctr"/>
            <a:r>
              <a:rPr lang="en-US" sz="5400" b="1" cap="none" spc="0" dirty="0" smtClean="0">
                <a:ln w="50800"/>
                <a:solidFill>
                  <a:srgbClr val="FF0000"/>
                </a:solidFill>
                <a:effectLst/>
              </a:rPr>
              <a:t>TIME</a:t>
            </a:r>
            <a:endParaRPr lang="en-US" sz="5400" b="1" cap="none" spc="0" dirty="0">
              <a:ln w="50800"/>
              <a:solidFill>
                <a:srgbClr val="FF0000"/>
              </a:solidFill>
              <a:effectLst/>
            </a:endParaRPr>
          </a:p>
        </p:txBody>
      </p:sp>
    </p:spTree>
  </p:cSld>
  <p:clrMapOvr>
    <a:masterClrMapping/>
  </p:clrMapOvr>
  <p:transition>
    <p:comb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alpha val="86000"/>
              </a:srgbClr>
            </a:gs>
            <a:gs pos="13000">
              <a:srgbClr val="FFA800"/>
            </a:gs>
            <a:gs pos="28000">
              <a:srgbClr val="825600"/>
            </a:gs>
            <a:gs pos="42999">
              <a:srgbClr val="FFA800"/>
            </a:gs>
            <a:gs pos="58000">
              <a:srgbClr val="825600"/>
            </a:gs>
            <a:gs pos="72000">
              <a:srgbClr val="FFA800"/>
            </a:gs>
            <a:gs pos="87000">
              <a:srgbClr val="825600"/>
            </a:gs>
            <a:gs pos="100000">
              <a:srgbClr val="FFA80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6829444" cy="224582"/>
          </a:xfrm>
        </p:spPr>
        <p:txBody>
          <a:bodyPr>
            <a:normAutofit fontScale="90000"/>
          </a:bodyPr>
          <a:lstStyle/>
          <a:p>
            <a:r>
              <a:rPr lang="en-IN" b="1" dirty="0" smtClean="0">
                <a:solidFill>
                  <a:schemeClr val="tx1"/>
                </a:solidFill>
                <a:latin typeface="Elephant" pitchFamily="18" charset="0"/>
              </a:rPr>
              <a:t>HISTORY-</a:t>
            </a:r>
            <a:endParaRPr lang="en-IN" b="1" dirty="0">
              <a:solidFill>
                <a:schemeClr val="tx1"/>
              </a:solidFill>
              <a:latin typeface="Elephant" pitchFamily="18" charset="0"/>
            </a:endParaRPr>
          </a:p>
        </p:txBody>
      </p:sp>
      <p:sp>
        <p:nvSpPr>
          <p:cNvPr id="3" name="Content Placeholder 2"/>
          <p:cNvSpPr>
            <a:spLocks noGrp="1"/>
          </p:cNvSpPr>
          <p:nvPr>
            <p:ph idx="1"/>
          </p:nvPr>
        </p:nvSpPr>
        <p:spPr>
          <a:xfrm>
            <a:off x="0" y="1285860"/>
            <a:ext cx="5000660" cy="4911361"/>
          </a:xfrm>
          <a:solidFill>
            <a:schemeClr val="accent6">
              <a:lumMod val="75000"/>
            </a:schemeClr>
          </a:solidFill>
        </p:spPr>
        <p:txBody>
          <a:bodyPr>
            <a:noAutofit/>
          </a:bodyPr>
          <a:lstStyle/>
          <a:p>
            <a:pPr>
              <a:buFont typeface="Wingdings" pitchFamily="2" charset="2"/>
              <a:buChar char="v"/>
            </a:pPr>
            <a:r>
              <a:rPr lang="en-IN" sz="2800" dirty="0" smtClean="0">
                <a:solidFill>
                  <a:schemeClr val="accent4">
                    <a:lumMod val="60000"/>
                    <a:lumOff val="40000"/>
                  </a:schemeClr>
                </a:solidFill>
              </a:rPr>
              <a:t>The technology truly began during the 1990's in countries like Germany, Korea, and Japan where they discovered LED's could be retrofitted to send information.  </a:t>
            </a:r>
            <a:r>
              <a:rPr lang="en-IN" sz="2800" dirty="0" err="1" smtClean="0">
                <a:solidFill>
                  <a:schemeClr val="accent4">
                    <a:lumMod val="60000"/>
                    <a:lumOff val="40000"/>
                  </a:schemeClr>
                </a:solidFill>
              </a:rPr>
              <a:t>Harald</a:t>
            </a:r>
            <a:r>
              <a:rPr lang="en-IN" sz="2800" dirty="0" smtClean="0">
                <a:solidFill>
                  <a:schemeClr val="accent4">
                    <a:lumMod val="60000"/>
                    <a:lumOff val="40000"/>
                  </a:schemeClr>
                </a:solidFill>
              </a:rPr>
              <a:t> Haas continues to wow the world with the potential to use light for communication</a:t>
            </a:r>
            <a:endParaRPr lang="en-IN" sz="2800" dirty="0">
              <a:solidFill>
                <a:schemeClr val="accent4">
                  <a:lumMod val="60000"/>
                  <a:lumOff val="40000"/>
                </a:schemeClr>
              </a:solidFill>
            </a:endParaRPr>
          </a:p>
        </p:txBody>
      </p:sp>
      <p:pic>
        <p:nvPicPr>
          <p:cNvPr id="1026" name="Picture 2" descr="http://s3.vidimg02.popscreen.com/original/48/eGtjd3h1MTI=_o_tedtalks-harald-haas-wireless-data-from-every-light-bulb.jpg"/>
          <p:cNvPicPr>
            <a:picLocks noChangeAspect="1" noChangeArrowheads="1"/>
          </p:cNvPicPr>
          <p:nvPr/>
        </p:nvPicPr>
        <p:blipFill>
          <a:blip r:embed="rId2"/>
          <a:srcRect/>
          <a:stretch>
            <a:fillRect/>
          </a:stretch>
        </p:blipFill>
        <p:spPr bwMode="auto">
          <a:xfrm>
            <a:off x="4929190" y="1643050"/>
            <a:ext cx="4214810" cy="4214842"/>
          </a:xfrm>
          <a:prstGeom prst="rect">
            <a:avLst/>
          </a:prstGeom>
          <a:noFill/>
        </p:spPr>
      </p:pic>
      <p:sp>
        <p:nvSpPr>
          <p:cNvPr id="5" name="TextBox 4"/>
          <p:cNvSpPr txBox="1"/>
          <p:nvPr/>
        </p:nvSpPr>
        <p:spPr>
          <a:xfrm>
            <a:off x="6357950" y="5929330"/>
            <a:ext cx="3571900" cy="369332"/>
          </a:xfrm>
          <a:prstGeom prst="rect">
            <a:avLst/>
          </a:prstGeom>
          <a:noFill/>
        </p:spPr>
        <p:txBody>
          <a:bodyPr wrap="square" rtlCol="0">
            <a:spAutoFit/>
          </a:bodyPr>
          <a:lstStyle/>
          <a:p>
            <a:r>
              <a:rPr lang="en-IN" dirty="0" smtClean="0"/>
              <a:t>HARALD  HASS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path" presetSubtype="0" accel="50000" decel="50000" fill="hold" nodeType="clickEffect">
                                  <p:stCondLst>
                                    <p:cond delay="0"/>
                                  </p:stCondLst>
                                  <p:childTnLst>
                                    <p:animMotion origin="layout" path="M 0 0  L 0.125 0.12133  L 0.077 0.31733  L -0.077 0.31733  L -0.125 0.12133  L 0 0  Z" pathEditMode="relative" ptsTypes="">
                                      <p:cBhvr>
                                        <p:cTn id="14" dur="2000" fill="hold"/>
                                        <p:tgtEl>
                                          <p:spTgt spid="1026"/>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animEffect transition="in" filter="checkerboard(across)">
                                      <p:cBhvr>
                                        <p:cTn id="19" dur="500"/>
                                        <p:tgtEl>
                                          <p:spTgt spid="3">
                                            <p:bg/>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checkerboard(across)">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1" nodeType="clickEffect">
                                  <p:stCondLst>
                                    <p:cond delay="0"/>
                                  </p:stCondLst>
                                  <p:iterate type="lt">
                                    <p:tmPct val="0"/>
                                  </p:iterate>
                                  <p:childTnLst>
                                    <p:set>
                                      <p:cBhvr>
                                        <p:cTn id="28" dur="1" fill="hold">
                                          <p:stCondLst>
                                            <p:cond delay="0"/>
                                          </p:stCondLst>
                                        </p:cTn>
                                        <p:tgtEl>
                                          <p:spTgt spid="2"/>
                                        </p:tgtEl>
                                        <p:attrNameLst>
                                          <p:attrName>style.visibility</p:attrName>
                                        </p:attrNameLst>
                                      </p:cBhvr>
                                      <p:to>
                                        <p:strVal val="visible"/>
                                      </p:to>
                                    </p:set>
                                    <p:animEffect transition="in" filter="strips(downLeft)">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56"/>
          </a:xfrm>
        </p:spPr>
        <p:txBody>
          <a:bodyPr>
            <a:normAutofit fontScale="90000"/>
          </a:bodyPr>
          <a:lstStyle/>
          <a:p>
            <a:r>
              <a:rPr lang="en-IN" sz="5400" dirty="0" smtClean="0">
                <a:latin typeface="Arial Rounded MT Bold" pitchFamily="34" charset="0"/>
              </a:rPr>
              <a:t>PRESENT   SCENARIO</a:t>
            </a:r>
            <a:endParaRPr lang="en-IN" sz="5400" dirty="0">
              <a:latin typeface="Arial Rounded MT Bold" pitchFamily="34" charset="0"/>
            </a:endParaRPr>
          </a:p>
        </p:txBody>
      </p:sp>
      <p:pic>
        <p:nvPicPr>
          <p:cNvPr id="17410" name="Picture 2" descr="http://www.energynext.in/wp-content/uploads/2012/08/Telecom-tower-1.jpg"/>
          <p:cNvPicPr>
            <a:picLocks noChangeAspect="1" noChangeArrowheads="1"/>
          </p:cNvPicPr>
          <p:nvPr/>
        </p:nvPicPr>
        <p:blipFill>
          <a:blip r:embed="rId3" cstate="print"/>
          <a:srcRect/>
          <a:stretch>
            <a:fillRect/>
          </a:stretch>
        </p:blipFill>
        <p:spPr bwMode="auto">
          <a:xfrm>
            <a:off x="1000100" y="785795"/>
            <a:ext cx="2857520" cy="3429024"/>
          </a:xfrm>
          <a:prstGeom prst="rect">
            <a:avLst/>
          </a:prstGeom>
          <a:noFill/>
        </p:spPr>
      </p:pic>
      <p:pic>
        <p:nvPicPr>
          <p:cNvPr id="17412" name="Picture 4" descr="http://api.sonymobile.com/files/xperia-p-black-android-smartphone-300x348.png"/>
          <p:cNvPicPr>
            <a:picLocks noChangeAspect="1" noChangeArrowheads="1"/>
          </p:cNvPicPr>
          <p:nvPr/>
        </p:nvPicPr>
        <p:blipFill>
          <a:blip r:embed="rId4"/>
          <a:srcRect/>
          <a:stretch>
            <a:fillRect/>
          </a:stretch>
        </p:blipFill>
        <p:spPr bwMode="auto">
          <a:xfrm>
            <a:off x="4786314" y="714356"/>
            <a:ext cx="3643338" cy="3643338"/>
          </a:xfrm>
          <a:prstGeom prst="rect">
            <a:avLst/>
          </a:prstGeom>
          <a:noFill/>
        </p:spPr>
      </p:pic>
      <p:sp>
        <p:nvSpPr>
          <p:cNvPr id="7" name="TextBox 6"/>
          <p:cNvSpPr txBox="1"/>
          <p:nvPr/>
        </p:nvSpPr>
        <p:spPr>
          <a:xfrm>
            <a:off x="785786" y="4286256"/>
            <a:ext cx="2928958" cy="523220"/>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1.4 Million</a:t>
            </a:r>
            <a:endParaRPr lang="en-IN" sz="2800" b="1" dirty="0">
              <a:latin typeface="Times New Roman" pitchFamily="18" charset="0"/>
              <a:cs typeface="Times New Roman" pitchFamily="18" charset="0"/>
            </a:endParaRPr>
          </a:p>
        </p:txBody>
      </p:sp>
      <p:sp>
        <p:nvSpPr>
          <p:cNvPr id="8" name="TextBox 7"/>
          <p:cNvSpPr txBox="1"/>
          <p:nvPr/>
        </p:nvSpPr>
        <p:spPr>
          <a:xfrm>
            <a:off x="5715008" y="4143380"/>
            <a:ext cx="2143140" cy="584775"/>
          </a:xfrm>
          <a:prstGeom prst="rect">
            <a:avLst/>
          </a:prstGeom>
          <a:noFill/>
        </p:spPr>
        <p:txBody>
          <a:bodyPr wrap="square" rtlCol="0">
            <a:spAutoFit/>
          </a:bodyPr>
          <a:lstStyle/>
          <a:p>
            <a:r>
              <a:rPr lang="en-IN" sz="3200" b="1" dirty="0" smtClean="0">
                <a:latin typeface="Times New Roman" pitchFamily="18" charset="0"/>
                <a:cs typeface="Times New Roman" pitchFamily="18" charset="0"/>
              </a:rPr>
              <a:t>5 Billion</a:t>
            </a:r>
            <a:endParaRPr lang="en-IN" sz="3200" b="1" dirty="0">
              <a:latin typeface="Times New Roman" pitchFamily="18" charset="0"/>
              <a:cs typeface="Times New Roman" pitchFamily="18" charset="0"/>
            </a:endParaRPr>
          </a:p>
        </p:txBody>
      </p:sp>
      <p:sp>
        <p:nvSpPr>
          <p:cNvPr id="9" name="Rectangle 8"/>
          <p:cNvSpPr/>
          <p:nvPr/>
        </p:nvSpPr>
        <p:spPr>
          <a:xfrm>
            <a:off x="0" y="4714885"/>
            <a:ext cx="9144000" cy="2062103"/>
          </a:xfrm>
          <a:prstGeom prst="rect">
            <a:avLst/>
          </a:prstGeom>
        </p:spPr>
        <p:txBody>
          <a:bodyPr wrap="square">
            <a:spAutoFit/>
          </a:bodyPr>
          <a:lstStyle/>
          <a:p>
            <a:r>
              <a:rPr lang="en-IN" sz="3200" b="1" dirty="0" smtClean="0">
                <a:solidFill>
                  <a:srgbClr val="C00000"/>
                </a:solidFill>
              </a:rPr>
              <a:t>Radio Spectrum is congested but the demand for wireless data double each year .Every thing, it seems want to use wireless data but the capacity is drying up.</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image.slidesharecdn.com/li-fi-130402084458-phpapp01/95/slide-5-638.jpg?1364910339"/>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image.slidesharecdn.com/li-fi-130402084458-phpapp01/95/slide-6-638.jpg?1364910339"/>
          <p:cNvPicPr>
            <a:picLocks noChangeAspect="1" noChangeArrowheads="1"/>
          </p:cNvPicPr>
          <p:nvPr/>
        </p:nvPicPr>
        <p:blipFill>
          <a:blip r:embed="rId2"/>
          <a:srcRect/>
          <a:stretch>
            <a:fillRect/>
          </a:stretch>
        </p:blipFill>
        <p:spPr bwMode="auto">
          <a:xfrm>
            <a:off x="0" y="1"/>
            <a:ext cx="9144000" cy="3857627"/>
          </a:xfrm>
          <a:prstGeom prst="rect">
            <a:avLst/>
          </a:prstGeom>
          <a:noFill/>
        </p:spPr>
      </p:pic>
      <p:pic>
        <p:nvPicPr>
          <p:cNvPr id="3" name="Picture 2" descr="http://image.slidesharecdn.com/li-fi-130402084458-phpapp01/95/slide-7-638.jpg?1364910339"/>
          <p:cNvPicPr>
            <a:picLocks noChangeAspect="1" noChangeArrowheads="1"/>
          </p:cNvPicPr>
          <p:nvPr/>
        </p:nvPicPr>
        <p:blipFill>
          <a:blip r:embed="rId3"/>
          <a:srcRect/>
          <a:stretch>
            <a:fillRect/>
          </a:stretch>
        </p:blipFill>
        <p:spPr bwMode="auto">
          <a:xfrm>
            <a:off x="0" y="4000504"/>
            <a:ext cx="9144000" cy="3888513"/>
          </a:xfrm>
          <a:prstGeom prst="rect">
            <a:avLst/>
          </a:prstGeom>
          <a:noFill/>
        </p:spPr>
      </p:pic>
    </p:spTree>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image.slidesharecdn.com/li-fi-130402084458-phpapp01/95/slide-8-638.jpg?1364910339"/>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85720" y="785794"/>
          <a:ext cx="8858280" cy="2071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071670" y="214290"/>
            <a:ext cx="5312673"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WHY ONLY VLC</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TextBox 5"/>
          <p:cNvSpPr txBox="1"/>
          <p:nvPr/>
        </p:nvSpPr>
        <p:spPr>
          <a:xfrm>
            <a:off x="428596" y="2357430"/>
            <a:ext cx="8358246" cy="5355312"/>
          </a:xfrm>
          <a:prstGeom prst="rect">
            <a:avLst/>
          </a:prstGeom>
          <a:noFill/>
        </p:spPr>
        <p:txBody>
          <a:bodyPr wrap="square" rtlCol="0">
            <a:spAutoFit/>
          </a:bodyPr>
          <a:lstStyle/>
          <a:p>
            <a:pPr>
              <a:buFont typeface="Wingdings" pitchFamily="2" charset="2"/>
              <a:buChar char="v"/>
            </a:pPr>
            <a:r>
              <a:rPr lang="en-IN" dirty="0" smtClean="0"/>
              <a:t> </a:t>
            </a:r>
            <a:r>
              <a:rPr lang="en-IN" sz="3200" dirty="0" smtClean="0">
                <a:latin typeface="Arial" pitchFamily="34" charset="0"/>
                <a:cs typeface="Arial" pitchFamily="34" charset="0"/>
              </a:rPr>
              <a:t>Gama rays cant be used as they could be dangerous.</a:t>
            </a:r>
          </a:p>
          <a:p>
            <a:pPr>
              <a:buFont typeface="Wingdings" pitchFamily="2" charset="2"/>
              <a:buChar char="v"/>
            </a:pPr>
            <a:r>
              <a:rPr lang="en-IN" sz="3200" dirty="0" smtClean="0">
                <a:latin typeface="Arial" pitchFamily="34" charset="0"/>
                <a:cs typeface="Arial" pitchFamily="34" charset="0"/>
              </a:rPr>
              <a:t>X-rays have similar health issues.</a:t>
            </a:r>
          </a:p>
          <a:p>
            <a:pPr>
              <a:buFont typeface="Wingdings" pitchFamily="2" charset="2"/>
              <a:buChar char="v"/>
            </a:pPr>
            <a:r>
              <a:rPr lang="en-IN" sz="3200" dirty="0" smtClean="0">
                <a:latin typeface="Arial" pitchFamily="34" charset="0"/>
                <a:cs typeface="Arial" pitchFamily="34" charset="0"/>
              </a:rPr>
              <a:t>Ultraviolet light is good for place without people, but other wise dangerous for the human body.</a:t>
            </a:r>
          </a:p>
          <a:p>
            <a:pPr>
              <a:buFont typeface="Wingdings" pitchFamily="2" charset="2"/>
              <a:buChar char="v"/>
            </a:pPr>
            <a:r>
              <a:rPr lang="en-IN" sz="3200" dirty="0" smtClean="0">
                <a:latin typeface="Arial" pitchFamily="34" charset="0"/>
                <a:cs typeface="Arial" pitchFamily="34" charset="0"/>
              </a:rPr>
              <a:t>Infrared, due to eye safety regulation, can only </a:t>
            </a:r>
            <a:r>
              <a:rPr lang="en-IN" sz="3200" dirty="0" err="1" smtClean="0">
                <a:latin typeface="Arial" pitchFamily="34" charset="0"/>
                <a:cs typeface="Arial" pitchFamily="34" charset="0"/>
              </a:rPr>
              <a:t>bse</a:t>
            </a:r>
            <a:r>
              <a:rPr lang="en-IN" sz="3200" dirty="0" smtClean="0">
                <a:latin typeface="Arial" pitchFamily="34" charset="0"/>
                <a:cs typeface="Arial" pitchFamily="34" charset="0"/>
              </a:rPr>
              <a:t> used with low power.</a:t>
            </a:r>
          </a:p>
          <a:p>
            <a:pPr>
              <a:buFont typeface="Wingdings" pitchFamily="2" charset="2"/>
              <a:buChar char="v"/>
            </a:pPr>
            <a:endParaRPr lang="en-IN" sz="3200" dirty="0" smtClean="0"/>
          </a:p>
          <a:p>
            <a:pPr>
              <a:buFont typeface="Wingdings" pitchFamily="2" charset="2"/>
              <a:buChar char="v"/>
            </a:pPr>
            <a:endParaRPr lang="en-IN" dirty="0" smtClean="0"/>
          </a:p>
          <a:p>
            <a:pPr>
              <a:buFont typeface="Wingdings" pitchFamily="2" charset="2"/>
              <a:buChar char="v"/>
            </a:pPr>
            <a:endParaRPr lang="en-IN" dirty="0" smtClean="0"/>
          </a:p>
          <a:p>
            <a:r>
              <a:rPr lang="en-IN" dirty="0" smtClean="0"/>
              <a:t>      </a:t>
            </a:r>
            <a:r>
              <a:rPr lang="en-IN" b="1" u="sng" dirty="0" smtClean="0"/>
              <a:t>HENCE  WE  LEFT  WITH  THE  ONLY  THE VISIBLE - LIGHT SPECTRUM.</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theme1.xml><?xml version="1.0" encoding="utf-8"?>
<a:theme xmlns:a="http://schemas.openxmlformats.org/drawingml/2006/main" name="BusDsgSld">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_Larissa-Design">
  <a:themeElements>
    <a:clrScheme name="1_Larissa-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Larissa-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Larissa-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Larissa-Design">
  <a:themeElements>
    <a:clrScheme name="2_Larissa-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Larissa-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Larissa-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P 通用纹理_079">
  <a:themeElements>
    <a:clrScheme name="TP 通用纹理_079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P 通用纹理_079">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P 通用纹理_079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education01 (4)">
  <a:themeElements>
    <a:clrScheme name="1_education01 (4)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education01 (4)">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education01 (4)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education01 (4)">
  <a:themeElements>
    <a:clrScheme name="education01 (4) 2">
      <a:dk1>
        <a:srgbClr val="000000"/>
      </a:dk1>
      <a:lt1>
        <a:srgbClr val="FFFFFF"/>
      </a:lt1>
      <a:dk2>
        <a:srgbClr val="050B13"/>
      </a:dk2>
      <a:lt2>
        <a:srgbClr val="EEECE1"/>
      </a:lt2>
      <a:accent1>
        <a:srgbClr val="E9E0BE"/>
      </a:accent1>
      <a:accent2>
        <a:srgbClr val="D1D467"/>
      </a:accent2>
      <a:accent3>
        <a:srgbClr val="FFFFFF"/>
      </a:accent3>
      <a:accent4>
        <a:srgbClr val="000000"/>
      </a:accent4>
      <a:accent5>
        <a:srgbClr val="F2EDDB"/>
      </a:accent5>
      <a:accent6>
        <a:srgbClr val="BDC05D"/>
      </a:accent6>
      <a:hlink>
        <a:srgbClr val="3A3B11"/>
      </a:hlink>
      <a:folHlink>
        <a:srgbClr val="DDDF91"/>
      </a:folHlink>
    </a:clrScheme>
    <a:fontScheme name="education01 (4)">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education01 (4)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education01 (4) 2">
        <a:dk1>
          <a:srgbClr val="000000"/>
        </a:dk1>
        <a:lt1>
          <a:srgbClr val="FFFFFF"/>
        </a:lt1>
        <a:dk2>
          <a:srgbClr val="050B13"/>
        </a:dk2>
        <a:lt2>
          <a:srgbClr val="EEECE1"/>
        </a:lt2>
        <a:accent1>
          <a:srgbClr val="E9E0BE"/>
        </a:accent1>
        <a:accent2>
          <a:srgbClr val="D1D467"/>
        </a:accent2>
        <a:accent3>
          <a:srgbClr val="FFFFFF"/>
        </a:accent3>
        <a:accent4>
          <a:srgbClr val="000000"/>
        </a:accent4>
        <a:accent5>
          <a:srgbClr val="F2EDDB"/>
        </a:accent5>
        <a:accent6>
          <a:srgbClr val="BDC05D"/>
        </a:accent6>
        <a:hlink>
          <a:srgbClr val="3A3B11"/>
        </a:hlink>
        <a:folHlink>
          <a:srgbClr val="DDDF91"/>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默认设计模板">
  <a:themeElements>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fontScheme name="默认设计模板">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Terberg_FilmGrain_TP101881390">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rberg_FilmGrain_TP101881390">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3391</TotalTime>
  <Words>913</Words>
  <Application>Microsoft Office PowerPoint</Application>
  <PresentationFormat>On-screen Show (4:3)</PresentationFormat>
  <Paragraphs>87</Paragraphs>
  <Slides>31</Slides>
  <Notes>1</Notes>
  <HiddenSlides>1</HiddenSlides>
  <MMClips>0</MMClips>
  <ScaleCrop>false</ScaleCrop>
  <HeadingPairs>
    <vt:vector size="4" baseType="variant">
      <vt:variant>
        <vt:lpstr>Theme</vt:lpstr>
      </vt:variant>
      <vt:variant>
        <vt:i4>15</vt:i4>
      </vt:variant>
      <vt:variant>
        <vt:lpstr>Slide Titles</vt:lpstr>
      </vt:variant>
      <vt:variant>
        <vt:i4>31</vt:i4>
      </vt:variant>
    </vt:vector>
  </HeadingPairs>
  <TitlesOfParts>
    <vt:vector size="46" baseType="lpstr">
      <vt:lpstr>BusDsgSld</vt:lpstr>
      <vt:lpstr>默认设计模板</vt:lpstr>
      <vt:lpstr>1_education01 (4)</vt:lpstr>
      <vt:lpstr>education01 (4)</vt:lpstr>
      <vt:lpstr>默认设计模板_2</vt:lpstr>
      <vt:lpstr>1_默认设计模板</vt:lpstr>
      <vt:lpstr>1_默认设计模板_2</vt:lpstr>
      <vt:lpstr>Terberg_FilmGrain_TP101881390</vt:lpstr>
      <vt:lpstr>2_默认设计模板</vt:lpstr>
      <vt:lpstr>1_Larissa-Design</vt:lpstr>
      <vt:lpstr>2_Larissa-Design</vt:lpstr>
      <vt:lpstr>TP 通用纹理_079</vt:lpstr>
      <vt:lpstr>3_默认设计模板</vt:lpstr>
      <vt:lpstr>4_默认设计模板</vt:lpstr>
      <vt:lpstr>5_默认设计模板</vt:lpstr>
      <vt:lpstr>PowerPoint Presentation</vt:lpstr>
      <vt:lpstr>PowerPoint Presentation</vt:lpstr>
      <vt:lpstr>WHAT IS LI – FI ?</vt:lpstr>
      <vt:lpstr>HISTORY-</vt:lpstr>
      <vt:lpstr>PRESENT   SCENARIO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LI-FI  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POTENTIAL  APPLICATION  OF  LI-FI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OK</dc:creator>
  <cp:lastModifiedBy>Rubina Ibrahim</cp:lastModifiedBy>
  <cp:revision>150</cp:revision>
  <dcterms:created xsi:type="dcterms:W3CDTF">2013-03-06T14:30:13Z</dcterms:created>
  <dcterms:modified xsi:type="dcterms:W3CDTF">2016-04-28T04:10:00Z</dcterms:modified>
</cp:coreProperties>
</file>