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2226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3BC92-1A0B-475E-A58A-64717E6D4BB6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C105-4001-446F-86BD-2F3EED49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2093-57C6-4585-A31C-7E0706DADC60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259D-D958-43FC-A22E-F34A8C0F1F95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8F3F-787C-4442-9D60-C3C5473344EE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6D-FF48-438F-9B80-72E369DFE24B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93F-DF5C-4A22-AC10-577C644ECD7C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110C-B03D-4172-8575-751983BAABD1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EAD6-D542-4174-BF54-35D506F0A95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E3CB-770C-4488-A4FF-B7D250035DB9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A360-EE8E-459E-A0B2-4EFF2AE6BFB0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81D5-4038-4254-AFE4-7AA5E473B96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05E-9286-4196-9C15-874EE7ED160A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1F9F9A-33F0-4A54-88D6-FF73F91F7B1B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7846C8-4376-40B6-A155-490B9583D1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Parallel Processing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Processing is an efficient form of information processing which emphasizes the exploitation of concurrent events in the computing process</a:t>
            </a:r>
          </a:p>
          <a:p>
            <a:r>
              <a:rPr lang="en-US" dirty="0" smtClean="0"/>
              <a:t>Parallel Processing requires knowledge of:</a:t>
            </a:r>
          </a:p>
          <a:p>
            <a:pPr lvl="2"/>
            <a:r>
              <a:rPr lang="en-US" dirty="0" smtClean="0"/>
              <a:t>Algorithms</a:t>
            </a:r>
          </a:p>
          <a:p>
            <a:pPr lvl="2"/>
            <a:r>
              <a:rPr lang="en-US" dirty="0" smtClean="0"/>
              <a:t>Languages</a:t>
            </a:r>
          </a:p>
          <a:p>
            <a:pPr lvl="2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Performance Evaluation</a:t>
            </a:r>
          </a:p>
          <a:p>
            <a:pPr lvl="2"/>
            <a:r>
              <a:rPr lang="en-US" dirty="0" smtClean="0"/>
              <a:t>Computing Alternatives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46C8-4376-40B6-A155-490B9583D19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0B6-22A5-451F-B1DC-68C35C98E01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Why High-Performance Computing?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382000" cy="3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600" dirty="0"/>
              <a:t>Higher speed (solve problems </a:t>
            </a:r>
            <a:r>
              <a:rPr lang="en-US" sz="2600" dirty="0" smtClean="0"/>
              <a:t>faster)</a:t>
            </a:r>
          </a:p>
          <a:p>
            <a:pPr marL="7315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600" dirty="0" smtClean="0"/>
              <a:t>Important </a:t>
            </a:r>
            <a:r>
              <a:rPr lang="en-US" sz="2600" dirty="0"/>
              <a:t>when there are “hard” or “soft” deadlines; </a:t>
            </a:r>
            <a:endParaRPr lang="en-US" sz="2600" dirty="0" smtClean="0"/>
          </a:p>
          <a:p>
            <a:pPr marL="274320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600" dirty="0"/>
              <a:t>	 </a:t>
            </a:r>
            <a:r>
              <a:rPr lang="en-US" sz="2600" dirty="0" smtClean="0"/>
              <a:t>  e.g</a:t>
            </a:r>
            <a:r>
              <a:rPr lang="en-US" sz="2600" dirty="0"/>
              <a:t>., 24-hour weather </a:t>
            </a:r>
            <a:r>
              <a:rPr lang="en-US" sz="2600" dirty="0" smtClean="0"/>
              <a:t>forecast</a:t>
            </a:r>
            <a:endParaRPr lang="en-US" sz="2600" dirty="0"/>
          </a:p>
          <a:p>
            <a:pPr marL="274320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600" dirty="0"/>
              <a:t>Higher throughput (solve more </a:t>
            </a:r>
            <a:r>
              <a:rPr lang="en-US" sz="2600" dirty="0" smtClean="0"/>
              <a:t>problems)</a:t>
            </a:r>
          </a:p>
          <a:p>
            <a:pPr marL="7315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600" dirty="0" smtClean="0"/>
              <a:t>Important </a:t>
            </a:r>
            <a:r>
              <a:rPr lang="en-US" sz="2600" dirty="0"/>
              <a:t>when we have many similar tasks to perform;</a:t>
            </a:r>
          </a:p>
          <a:p>
            <a:pPr marL="274320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600" dirty="0" smtClean="0"/>
              <a:t>       e.g</a:t>
            </a:r>
            <a:r>
              <a:rPr lang="en-US" sz="2600" dirty="0"/>
              <a:t>., transaction </a:t>
            </a:r>
            <a:r>
              <a:rPr lang="en-US" sz="2600" dirty="0" smtClean="0"/>
              <a:t>processing</a:t>
            </a:r>
            <a:endParaRPr lang="en-US" sz="2600" dirty="0"/>
          </a:p>
          <a:p>
            <a:pPr marL="274320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600" dirty="0"/>
              <a:t>Higher computational power (solve larger problems)</a:t>
            </a:r>
          </a:p>
          <a:p>
            <a:pPr marL="7315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600" dirty="0"/>
              <a:t>e.g., weather forecast for a week rather than 24 </a:t>
            </a:r>
            <a:r>
              <a:rPr lang="en-US" sz="2600" dirty="0" smtClean="0"/>
              <a:t>hours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</TotalTime>
  <Words>62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Parallel Processing</vt:lpstr>
      <vt:lpstr>Why High-Performance Computing?</vt:lpstr>
    </vt:vector>
  </TitlesOfParts>
  <Company>AJCE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32</cp:revision>
  <dcterms:created xsi:type="dcterms:W3CDTF">2014-12-12T04:16:11Z</dcterms:created>
  <dcterms:modified xsi:type="dcterms:W3CDTF">2018-01-27T17:26:46Z</dcterms:modified>
</cp:coreProperties>
</file>