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7200" y="2363788"/>
            <a:ext cx="8153400" cy="1600200"/>
            <a:chOff x="288" y="1489"/>
            <a:chExt cx="5136" cy="1008"/>
          </a:xfrm>
        </p:grpSpPr>
        <p:sp>
          <p:nvSpPr>
            <p:cNvPr id="5" name="Arc 2"/>
            <p:cNvSpPr>
              <a:spLocks/>
            </p:cNvSpPr>
            <p:nvPr/>
          </p:nvSpPr>
          <p:spPr bwMode="invGray">
            <a:xfrm>
              <a:off x="3595" y="1489"/>
              <a:ext cx="1829" cy="1008"/>
            </a:xfrm>
            <a:custGeom>
              <a:avLst/>
              <a:gdLst>
                <a:gd name="G0" fmla="+- 312 0 0"/>
                <a:gd name="G1" fmla="+- 21600 0 0"/>
                <a:gd name="G2" fmla="+- 21600 0 0"/>
                <a:gd name="T0" fmla="*/ 300 w 21912"/>
                <a:gd name="T1" fmla="*/ 0 h 43200"/>
                <a:gd name="T2" fmla="*/ 0 w 21912"/>
                <a:gd name="T3" fmla="*/ 43198 h 43200"/>
                <a:gd name="T4" fmla="*/ 312 w 2191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Arc 3"/>
            <p:cNvSpPr>
              <a:spLocks/>
            </p:cNvSpPr>
            <p:nvPr/>
          </p:nvSpPr>
          <p:spPr bwMode="invGray">
            <a:xfrm>
              <a:off x="3548" y="1593"/>
              <a:ext cx="1831" cy="800"/>
            </a:xfrm>
            <a:custGeom>
              <a:avLst/>
              <a:gdLst>
                <a:gd name="G0" fmla="+- 324 0 0"/>
                <a:gd name="G1" fmla="+- 21600 0 0"/>
                <a:gd name="G2" fmla="+- 21600 0 0"/>
                <a:gd name="T0" fmla="*/ 312 w 21924"/>
                <a:gd name="T1" fmla="*/ 0 h 43200"/>
                <a:gd name="T2" fmla="*/ 0 w 21924"/>
                <a:gd name="T3" fmla="*/ 43198 h 43200"/>
                <a:gd name="T4" fmla="*/ 324 w 219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Arc 4"/>
            <p:cNvSpPr>
              <a:spLocks/>
            </p:cNvSpPr>
            <p:nvPr/>
          </p:nvSpPr>
          <p:spPr bwMode="invGray">
            <a:xfrm>
              <a:off x="3521" y="1732"/>
              <a:ext cx="1830" cy="522"/>
            </a:xfrm>
            <a:custGeom>
              <a:avLst/>
              <a:gdLst>
                <a:gd name="G0" fmla="+- 325 0 0"/>
                <a:gd name="G1" fmla="+- 21600 0 0"/>
                <a:gd name="G2" fmla="+- 21600 0 0"/>
                <a:gd name="T0" fmla="*/ 313 w 21925"/>
                <a:gd name="T1" fmla="*/ 0 h 43200"/>
                <a:gd name="T2" fmla="*/ 0 w 21925"/>
                <a:gd name="T3" fmla="*/ 43198 h 43200"/>
                <a:gd name="T4" fmla="*/ 325 w 219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invGray">
            <a:xfrm>
              <a:off x="288" y="1940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7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77EBA1-46C5-4B12-96C7-AD647E471337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DC9C5-2683-4AC1-9EEB-7CE10A5A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7EBA1-46C5-4B12-96C7-AD647E471337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DC9C5-2683-4AC1-9EEB-7CE10A5A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79413"/>
            <a:ext cx="1943100" cy="5792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9413"/>
            <a:ext cx="5676900" cy="5792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7EBA1-46C5-4B12-96C7-AD647E471337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DC9C5-2683-4AC1-9EEB-7CE10A5A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7EBA1-46C5-4B12-96C7-AD647E471337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DC9C5-2683-4AC1-9EEB-7CE10A5A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7EBA1-46C5-4B12-96C7-AD647E471337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DC9C5-2683-4AC1-9EEB-7CE10A5A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7EBA1-46C5-4B12-96C7-AD647E471337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DC9C5-2683-4AC1-9EEB-7CE10A5A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7EBA1-46C5-4B12-96C7-AD647E471337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DC9C5-2683-4AC1-9EEB-7CE10A5A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7EBA1-46C5-4B12-96C7-AD647E471337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DC9C5-2683-4AC1-9EEB-7CE10A5A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7EBA1-46C5-4B12-96C7-AD647E471337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DC9C5-2683-4AC1-9EEB-7CE10A5A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7EBA1-46C5-4B12-96C7-AD647E471337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DC9C5-2683-4AC1-9EEB-7CE10A5A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7EBA1-46C5-4B12-96C7-AD647E471337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DC9C5-2683-4AC1-9EEB-7CE10A5A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457200" y="609600"/>
            <a:ext cx="8153400" cy="1600200"/>
            <a:chOff x="288" y="625"/>
            <a:chExt cx="5136" cy="1008"/>
          </a:xfrm>
        </p:grpSpPr>
        <p:sp>
          <p:nvSpPr>
            <p:cNvPr id="2" name="Arc 2"/>
            <p:cNvSpPr>
              <a:spLocks/>
            </p:cNvSpPr>
            <p:nvPr/>
          </p:nvSpPr>
          <p:spPr bwMode="invGray">
            <a:xfrm>
              <a:off x="3595" y="625"/>
              <a:ext cx="1829" cy="1008"/>
            </a:xfrm>
            <a:custGeom>
              <a:avLst/>
              <a:gdLst>
                <a:gd name="G0" fmla="+- 312 0 0"/>
                <a:gd name="G1" fmla="+- 21600 0 0"/>
                <a:gd name="G2" fmla="+- 21600 0 0"/>
                <a:gd name="T0" fmla="*/ 300 w 21912"/>
                <a:gd name="T1" fmla="*/ 0 h 43200"/>
                <a:gd name="T2" fmla="*/ 0 w 21912"/>
                <a:gd name="T3" fmla="*/ 43198 h 43200"/>
                <a:gd name="T4" fmla="*/ 312 w 2191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Arc 3"/>
            <p:cNvSpPr>
              <a:spLocks/>
            </p:cNvSpPr>
            <p:nvPr/>
          </p:nvSpPr>
          <p:spPr bwMode="invGray">
            <a:xfrm>
              <a:off x="3548" y="729"/>
              <a:ext cx="1831" cy="800"/>
            </a:xfrm>
            <a:custGeom>
              <a:avLst/>
              <a:gdLst>
                <a:gd name="G0" fmla="+- 324 0 0"/>
                <a:gd name="G1" fmla="+- 21600 0 0"/>
                <a:gd name="G2" fmla="+- 21600 0 0"/>
                <a:gd name="T0" fmla="*/ 312 w 21924"/>
                <a:gd name="T1" fmla="*/ 0 h 43200"/>
                <a:gd name="T2" fmla="*/ 0 w 21924"/>
                <a:gd name="T3" fmla="*/ 43198 h 43200"/>
                <a:gd name="T4" fmla="*/ 324 w 219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Arc 4"/>
            <p:cNvSpPr>
              <a:spLocks/>
            </p:cNvSpPr>
            <p:nvPr/>
          </p:nvSpPr>
          <p:spPr bwMode="invGray">
            <a:xfrm>
              <a:off x="3521" y="868"/>
              <a:ext cx="1830" cy="522"/>
            </a:xfrm>
            <a:custGeom>
              <a:avLst/>
              <a:gdLst>
                <a:gd name="G0" fmla="+- 325 0 0"/>
                <a:gd name="G1" fmla="+- 21600 0 0"/>
                <a:gd name="G2" fmla="+- 21600 0 0"/>
                <a:gd name="T0" fmla="*/ 313 w 21925"/>
                <a:gd name="T1" fmla="*/ 0 h 43200"/>
                <a:gd name="T2" fmla="*/ 0 w 21925"/>
                <a:gd name="T3" fmla="*/ 43198 h 43200"/>
                <a:gd name="T4" fmla="*/ 325 w 219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9" name="AutoShape 5"/>
            <p:cNvSpPr>
              <a:spLocks noChangeArrowheads="1"/>
            </p:cNvSpPr>
            <p:nvPr/>
          </p:nvSpPr>
          <p:spPr bwMode="invGray">
            <a:xfrm>
              <a:off x="288" y="1076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79413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fld id="{D577EBA1-46C5-4B12-96C7-AD647E471337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FEFDC9C5-2683-4AC1-9EEB-7CE10A5A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457200" y="3733800"/>
            <a:ext cx="7315200" cy="2286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Cube Interconnection Networks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Cube Interconnection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8006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err="1" smtClean="0">
                <a:sym typeface="Wingdings" pitchFamily="2" charset="2"/>
              </a:rPr>
              <a:t>Recirculating</a:t>
            </a:r>
            <a:r>
              <a:rPr lang="en-US" sz="1800" dirty="0" smtClean="0">
                <a:sym typeface="Wingdings" pitchFamily="2" charset="2"/>
              </a:rPr>
              <a:t> network or multistage network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ym typeface="Wingdings" pitchFamily="2" charset="2"/>
              </a:rPr>
              <a:t>Each vertex represents a PE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ym typeface="Wingdings" pitchFamily="2" charset="2"/>
              </a:rPr>
              <a:t>Vertical lines connect the vertices PE, whose address differ in MSB, most significant(left most).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err="1" smtClean="0">
                <a:sym typeface="Wingdings" pitchFamily="2" charset="2"/>
              </a:rPr>
              <a:t>Eg</a:t>
            </a:r>
            <a:r>
              <a:rPr lang="en-US" sz="1800" dirty="0" smtClean="0">
                <a:sym typeface="Wingdings" pitchFamily="2" charset="2"/>
              </a:rPr>
              <a:t>: </a:t>
            </a:r>
            <a:r>
              <a:rPr lang="en-US" sz="18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sz="1800" dirty="0" smtClean="0">
                <a:sym typeface="Wingdings" pitchFamily="2" charset="2"/>
              </a:rPr>
              <a:t>10      </a:t>
            </a:r>
            <a:r>
              <a:rPr lang="en-US" sz="18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sz="1800" dirty="0" smtClean="0">
                <a:sym typeface="Wingdings" pitchFamily="2" charset="2"/>
              </a:rPr>
              <a:t>00</a:t>
            </a:r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          </a:t>
            </a:r>
            <a:r>
              <a:rPr lang="en-US" sz="1800" dirty="0" smtClean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n-US" sz="1800" dirty="0" smtClean="0">
                <a:sym typeface="Wingdings" pitchFamily="2" charset="2"/>
              </a:rPr>
              <a:t>10	</a:t>
            </a:r>
            <a:r>
              <a:rPr lang="en-US" sz="1800" dirty="0" smtClean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n-US" sz="1800" dirty="0" smtClean="0">
                <a:sym typeface="Wingdings" pitchFamily="2" charset="2"/>
              </a:rPr>
              <a:t>00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ym typeface="Wingdings" pitchFamily="2" charset="2"/>
              </a:rPr>
              <a:t>Horizontal lines differ in the LSB, least significant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err="1" smtClean="0">
                <a:sym typeface="Wingdings" pitchFamily="2" charset="2"/>
              </a:rPr>
              <a:t>Eg</a:t>
            </a:r>
            <a:r>
              <a:rPr lang="en-US" sz="1800" dirty="0" smtClean="0">
                <a:sym typeface="Wingdings" pitchFamily="2" charset="2"/>
              </a:rPr>
              <a:t> : 01</a:t>
            </a:r>
            <a:r>
              <a:rPr lang="en-US" sz="1800" dirty="0" smtClean="0">
                <a:solidFill>
                  <a:srgbClr val="FF0000"/>
                </a:solidFill>
                <a:sym typeface="Wingdings" pitchFamily="2" charset="2"/>
              </a:rPr>
              <a:t>0	</a:t>
            </a:r>
            <a:r>
              <a:rPr lang="en-US" sz="1800" dirty="0" smtClean="0">
                <a:sym typeface="Wingdings" pitchFamily="2" charset="2"/>
              </a:rPr>
              <a:t>10</a:t>
            </a:r>
            <a:r>
              <a:rPr lang="en-US" sz="18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		01</a:t>
            </a:r>
            <a:r>
              <a:rPr lang="en-US" sz="1800" dirty="0" smtClean="0">
                <a:solidFill>
                  <a:srgbClr val="FF0000"/>
                </a:solidFill>
                <a:sym typeface="Wingdings" pitchFamily="2" charset="2"/>
              </a:rPr>
              <a:t>1	</a:t>
            </a:r>
            <a:r>
              <a:rPr lang="en-US" sz="1800" dirty="0" smtClean="0">
                <a:sym typeface="Wingdings" pitchFamily="2" charset="2"/>
              </a:rPr>
              <a:t>10</a:t>
            </a:r>
            <a:r>
              <a:rPr lang="en-US" sz="1800" dirty="0" smtClean="0">
                <a:solidFill>
                  <a:srgbClr val="FF0000"/>
                </a:solidFill>
                <a:sym typeface="Wingdings" pitchFamily="2" charset="2"/>
              </a:rPr>
              <a:t>1</a:t>
            </a:r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      Vertices at both ends of the diagonal lines differ in the middle bit position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ym typeface="Wingdings" pitchFamily="2" charset="2"/>
              </a:rPr>
              <a:t>     </a:t>
            </a:r>
            <a:r>
              <a:rPr lang="en-US" sz="1800" dirty="0" err="1" smtClean="0">
                <a:sym typeface="Wingdings" pitchFamily="2" charset="2"/>
              </a:rPr>
              <a:t>Eg</a:t>
            </a:r>
            <a:r>
              <a:rPr lang="en-US" sz="1800" dirty="0" smtClean="0">
                <a:sym typeface="Wingdings" pitchFamily="2" charset="2"/>
              </a:rPr>
              <a:t> : 0</a:t>
            </a:r>
            <a:r>
              <a:rPr lang="en-US" sz="18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sz="1800" dirty="0" smtClean="0">
                <a:sym typeface="Wingdings" pitchFamily="2" charset="2"/>
              </a:rPr>
              <a:t>0</a:t>
            </a:r>
            <a:r>
              <a:rPr lang="en-US" sz="1800" dirty="0" smtClean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lang="en-US" sz="1800" dirty="0" smtClean="0">
                <a:sym typeface="Wingdings" pitchFamily="2" charset="2"/>
              </a:rPr>
              <a:t>0</a:t>
            </a:r>
            <a:r>
              <a:rPr lang="en-US" sz="18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sz="1800" dirty="0" smtClean="0">
                <a:sym typeface="Wingdings" pitchFamily="2" charset="2"/>
              </a:rPr>
              <a:t>1</a:t>
            </a:r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		   0</a:t>
            </a:r>
            <a:r>
              <a:rPr lang="en-US" sz="1800" dirty="0" smtClean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n-US" sz="1800" dirty="0" smtClean="0">
                <a:sym typeface="Wingdings" pitchFamily="2" charset="2"/>
              </a:rPr>
              <a:t>0</a:t>
            </a:r>
            <a:r>
              <a:rPr lang="en-US" sz="1800" dirty="0" smtClean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lang="en-US" sz="1800" dirty="0" smtClean="0">
                <a:sym typeface="Wingdings" pitchFamily="2" charset="2"/>
              </a:rPr>
              <a:t>0</a:t>
            </a:r>
            <a:r>
              <a:rPr lang="en-US" sz="1800" dirty="0" smtClean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n-US" sz="1800" dirty="0" smtClean="0">
                <a:sym typeface="Wingdings" pitchFamily="2" charset="2"/>
              </a:rPr>
              <a:t>1</a:t>
            </a:r>
          </a:p>
          <a:p>
            <a:pPr>
              <a:buNone/>
            </a:pPr>
            <a:endParaRPr lang="en-US" sz="1800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ym typeface="Wingdings" pitchFamily="2" charset="2"/>
              </a:rPr>
              <a:t>In the ‘n’ cube, each PE located at a corner is directly connected to n neighbors.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 descr="50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85800"/>
            <a:ext cx="7620000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a single stage cube network</a:t>
            </a:r>
            <a:endParaRPr lang="en-US" dirty="0"/>
          </a:p>
        </p:txBody>
      </p:sp>
      <p:pic>
        <p:nvPicPr>
          <p:cNvPr id="4" name="Content Placeholder 3" descr="50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73758"/>
            <a:ext cx="7924800" cy="410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2590800"/>
            <a:ext cx="5105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81000" y="2438400"/>
            <a:ext cx="3810000" cy="4419600"/>
          </a:xfrm>
        </p:spPr>
        <p:txBody>
          <a:bodyPr/>
          <a:lstStyle/>
          <a:p>
            <a:pPr lvl="0" algn="just"/>
            <a:r>
              <a:rPr lang="en-US" sz="2400" dirty="0" smtClean="0"/>
              <a:t>The same set of cube routing functions </a:t>
            </a:r>
            <a:r>
              <a:rPr lang="en-US" sz="2400" baseline="30000" dirty="0" smtClean="0"/>
              <a:t>C</a:t>
            </a:r>
            <a:r>
              <a:rPr lang="en-US" sz="2400" baseline="-25000" dirty="0" smtClean="0"/>
              <a:t>0</a:t>
            </a:r>
            <a:r>
              <a:rPr lang="en-US" sz="2400" baseline="30000" dirty="0" smtClean="0"/>
              <a:t> ,C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 ,C</a:t>
            </a:r>
            <a:r>
              <a:rPr lang="en-US" sz="2400" baseline="-25000" dirty="0" smtClean="0"/>
              <a:t>2  </a:t>
            </a:r>
            <a:r>
              <a:rPr lang="en-US" sz="2400" dirty="0" smtClean="0"/>
              <a:t>can also be implemented by a three stage cube network as modeled in Figure, for N=8.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i="1" dirty="0" smtClean="0">
                <a:solidFill>
                  <a:srgbClr val="FF0000"/>
                </a:solidFill>
              </a:rPr>
              <a:t>Two-function switch boxes </a:t>
            </a:r>
            <a:r>
              <a:rPr lang="en-US" sz="2000" dirty="0" smtClean="0"/>
              <a:t>are used in constructing multistage cube n/</a:t>
            </a:r>
            <a:r>
              <a:rPr lang="en-US" sz="2000" dirty="0" err="1" smtClean="0"/>
              <a:t>w’s</a:t>
            </a:r>
            <a:endParaRPr lang="en-US" sz="2000" dirty="0" smtClean="0"/>
          </a:p>
          <a:p>
            <a:pPr algn="just"/>
            <a:r>
              <a:rPr lang="en-US" sz="2000" i="1" dirty="0" smtClean="0">
                <a:solidFill>
                  <a:srgbClr val="FF0000"/>
                </a:solidFill>
              </a:rPr>
              <a:t>Straight &amp; exchange</a:t>
            </a:r>
          </a:p>
          <a:p>
            <a:pPr algn="just"/>
            <a:r>
              <a:rPr lang="en-US" sz="2000" dirty="0" smtClean="0"/>
              <a:t>Stage </a:t>
            </a:r>
            <a:r>
              <a:rPr lang="en-US" sz="2000" dirty="0" err="1" smtClean="0"/>
              <a:t>i</a:t>
            </a:r>
            <a:r>
              <a:rPr lang="en-US" sz="2000" dirty="0" smtClean="0"/>
              <a:t> implements the routing function </a:t>
            </a:r>
            <a:r>
              <a:rPr lang="en-US" sz="2000" dirty="0" err="1" smtClean="0"/>
              <a:t>Ci</a:t>
            </a:r>
            <a:r>
              <a:rPr lang="en-US" sz="2000" dirty="0" smtClean="0"/>
              <a:t> for </a:t>
            </a:r>
            <a:r>
              <a:rPr lang="en-US" sz="2000" dirty="0" err="1" smtClean="0"/>
              <a:t>i</a:t>
            </a:r>
            <a:r>
              <a:rPr lang="en-US" sz="2000" dirty="0" smtClean="0"/>
              <a:t> = 0, 1, 2… n-1 ( </a:t>
            </a:r>
            <a:r>
              <a:rPr lang="en-US" sz="2000" i="1" dirty="0" smtClean="0">
                <a:solidFill>
                  <a:srgbClr val="7030A0"/>
                </a:solidFill>
              </a:rPr>
              <a:t>stage 0 </a:t>
            </a:r>
            <a:r>
              <a:rPr lang="en-US" sz="2000" dirty="0" smtClean="0"/>
              <a:t>implements </a:t>
            </a:r>
            <a:r>
              <a:rPr lang="en-US" sz="2000" dirty="0" smtClean="0">
                <a:solidFill>
                  <a:srgbClr val="7030A0"/>
                </a:solidFill>
              </a:rPr>
              <a:t>C</a:t>
            </a:r>
            <a:r>
              <a:rPr lang="en-US" sz="2000" baseline="-25000" dirty="0" smtClean="0">
                <a:solidFill>
                  <a:srgbClr val="7030A0"/>
                </a:solidFill>
              </a:rPr>
              <a:t>0</a:t>
            </a:r>
            <a:r>
              <a:rPr lang="en-US" sz="2000" baseline="-25000" dirty="0" smtClean="0"/>
              <a:t>,</a:t>
            </a:r>
            <a:r>
              <a:rPr lang="en-US" sz="2000" dirty="0" smtClean="0"/>
              <a:t> </a:t>
            </a:r>
            <a:r>
              <a:rPr lang="en-US" sz="2000" i="1" dirty="0" smtClean="0">
                <a:solidFill>
                  <a:srgbClr val="7030A0"/>
                </a:solidFill>
              </a:rPr>
              <a:t>stage 1-&gt; C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1</a:t>
            </a:r>
            <a:r>
              <a:rPr lang="en-US" sz="2000" i="1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etc)</a:t>
            </a:r>
          </a:p>
          <a:p>
            <a:pPr algn="just"/>
            <a:r>
              <a:rPr lang="en-US" sz="2000" b="1" dirty="0" smtClean="0"/>
              <a:t>This means that switch boxes at stage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connect an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/p line to the o/p line that differs from it only at the </a:t>
            </a:r>
            <a:r>
              <a:rPr lang="en-US" sz="2000" b="1" dirty="0" err="1" smtClean="0"/>
              <a:t>i</a:t>
            </a:r>
            <a:r>
              <a:rPr lang="en-US" sz="2000" b="1" baseline="30000" dirty="0" err="1" smtClean="0"/>
              <a:t>th</a:t>
            </a:r>
            <a:r>
              <a:rPr lang="en-US" sz="2000" b="1" dirty="0" smtClean="0"/>
              <a:t> bit position</a:t>
            </a:r>
          </a:p>
          <a:p>
            <a:pPr algn="just"/>
            <a:r>
              <a:rPr lang="en-US" sz="2000" dirty="0" smtClean="0"/>
              <a:t>Routing function C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executed on a 3-cube n/w corresponds to the permutation </a:t>
            </a:r>
          </a:p>
          <a:p>
            <a:pPr algn="just">
              <a:buNone/>
            </a:pPr>
            <a:r>
              <a:rPr lang="en-US" sz="2000" dirty="0" smtClean="0"/>
              <a:t>		 P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(0, 4) (1, 5) (2, 6) (3, 7)</a:t>
            </a:r>
          </a:p>
          <a:p>
            <a:pPr algn="just"/>
            <a:r>
              <a:rPr lang="en-US" sz="2000" dirty="0" smtClean="0"/>
              <a:t>If PE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&amp; PE</a:t>
            </a:r>
            <a:r>
              <a:rPr lang="en-US" sz="2000" baseline="-25000" dirty="0" smtClean="0"/>
              <a:t>6</a:t>
            </a:r>
            <a:r>
              <a:rPr lang="en-US" sz="2000" dirty="0" smtClean="0"/>
              <a:t> become inactive by masking, cycle (2, 6) are removed and C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performs only the </a:t>
            </a:r>
            <a:r>
              <a:rPr lang="en-US" sz="2000" i="1" dirty="0" smtClean="0">
                <a:solidFill>
                  <a:srgbClr val="FF0000"/>
                </a:solidFill>
              </a:rPr>
              <a:t>partial permutation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Fireball 2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F9933"/>
      </a:accent1>
      <a:accent2>
        <a:srgbClr val="CC0066"/>
      </a:accent2>
      <a:accent3>
        <a:srgbClr val="FFFFFF"/>
      </a:accent3>
      <a:accent4>
        <a:srgbClr val="000000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487</TotalTime>
  <Words>156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Wingdings</vt:lpstr>
      <vt:lpstr>Theme1</vt:lpstr>
      <vt:lpstr>PowerPoint Presentation</vt:lpstr>
      <vt:lpstr>Cube Interconnection Networks</vt:lpstr>
      <vt:lpstr> </vt:lpstr>
      <vt:lpstr>Implementation of a single stage cube network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Neethu</dc:creator>
  <cp:lastModifiedBy>Abin James</cp:lastModifiedBy>
  <cp:revision>37</cp:revision>
  <dcterms:created xsi:type="dcterms:W3CDTF">2013-03-06T05:04:59Z</dcterms:created>
  <dcterms:modified xsi:type="dcterms:W3CDTF">2018-02-11T04:44:14Z</dcterms:modified>
</cp:coreProperties>
</file>