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59" r:id="rId6"/>
    <p:sldId id="271" r:id="rId7"/>
    <p:sldId id="260" r:id="rId8"/>
    <p:sldId id="272" r:id="rId9"/>
    <p:sldId id="261" r:id="rId10"/>
    <p:sldId id="263" r:id="rId11"/>
    <p:sldId id="273" r:id="rId12"/>
    <p:sldId id="264" r:id="rId13"/>
    <p:sldId id="274" r:id="rId14"/>
    <p:sldId id="275" r:id="rId15"/>
    <p:sldId id="276" r:id="rId16"/>
    <p:sldId id="277" r:id="rId17"/>
    <p:sldId id="278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F373D-1E17-46DA-9B9A-563D421A1D31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B7DD3-6A63-4CE6-ABBB-DBE858A82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B7DD3-6A63-4CE6-ABBB-DBE858A82BD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4002E8C-3226-4BB7-9183-BAB5797C53A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F5AC179-AEC4-425F-95AE-36337EDD7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1295400"/>
            <a:ext cx="7406640" cy="1472184"/>
          </a:xfrm>
        </p:spPr>
        <p:txBody>
          <a:bodyPr/>
          <a:lstStyle/>
          <a:p>
            <a:r>
              <a:rPr lang="en-US" b="1" dirty="0" smtClean="0">
                <a:latin typeface="Andalus" pitchFamily="18" charset="-78"/>
                <a:cs typeface="Andalus" pitchFamily="18" charset="-78"/>
              </a:rPr>
              <a:t>Exploiting Concurrency for        Multiprocessing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740664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Language features to exploit parallelism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graph of above process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7162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Parallelism in the execution of statements may be found in loops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primitives are listed below to allow easy implementation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parallel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A parallel path counter PPC is initialized( PPC&lt;-1)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AND(L)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way fork 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process at address L is initiated &amp; current process is continued at  next instruction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ALSO(L)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as above but without incrementing PPC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PPC &lt;- PPC – 1, processor executing JOIN is released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terminates a path &amp; releases the processor that was executing it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for statement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23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very common problem occurs when 2 or more concurrent process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share data which is modifiable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process is allowed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 a set of variables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is being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updated by another process concurrently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erroneous results will occur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controlled access of shared variables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should be required so as to guarantee that a process will have mutually exclusive access to the section of programs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set of programs are known as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critical sections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Notation used to declare a set of common or shared variables of type T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var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shared T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Critical section may be defined as :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		     csect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do S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Statement S with a common variable v &amp; indicates that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statement 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should have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exclusive access to v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Critical sections referring to different variables executing in parallel :-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876800"/>
            <a:ext cx="312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Critical sections can be nested as follows :-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286000"/>
            <a:ext cx="2571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There’s a potential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danger of deadlock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 which one or more processes are blocked waiting for events</a:t>
            </a:r>
          </a:p>
          <a:p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: 2 concurrent processes P1 &amp; P2 may be deadlocked in the parallel program given below</a:t>
            </a:r>
          </a:p>
          <a:p>
            <a:pPr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 enters section v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at the </a:t>
            </a:r>
            <a:r>
              <a:rPr lang="en-US" sz="2300" i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same time </a:t>
            </a:r>
            <a:r>
              <a:rPr lang="en-US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 enters w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 tries to enter its critical section w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it will be </a:t>
            </a:r>
            <a:r>
              <a:rPr lang="en-US" sz="23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delayed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because </a:t>
            </a:r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 is already inside its section w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and P2 will be delayed trying to enter its section v, coz P1 is already in section v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124200"/>
            <a:ext cx="4933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following program illustrates the transmission of timing signals from one process to another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Shared variable e of type event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Concurrent operations wait &amp; signal, both access the same variable 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505200"/>
            <a:ext cx="4495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parallel program for a multiprocessor consists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or more interacting processes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process is a sequential program that executes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concurrently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other processes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processes are concurrent if the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operation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process starts before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last operation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way to denote concurrency is to use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FORK &amp; JOIN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FORK spawns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 process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JOIN waits for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previously created process to terminate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FORK operation may be specified in 3 ways :-</a:t>
            </a:r>
          </a:p>
          <a:p>
            <a:pPr lvl="4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FORK A</a:t>
            </a:r>
          </a:p>
          <a:p>
            <a:pPr lvl="4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FORK A, J</a:t>
            </a:r>
          </a:p>
          <a:p>
            <a:pPr lvl="4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FORK A, J, N</a:t>
            </a:r>
          </a:p>
          <a:p>
            <a:pPr lvl="4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all usages of FORK statement, the corresponding JOIN statement is expressed as JOIN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FORK operation may be specified in 3 ways :-</a:t>
            </a:r>
          </a:p>
          <a:p>
            <a:pPr lvl="4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FORK A</a:t>
            </a:r>
          </a:p>
          <a:p>
            <a:pPr lvl="4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FORK A, J</a:t>
            </a:r>
          </a:p>
          <a:p>
            <a:pPr lvl="4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FORK A, J, N</a:t>
            </a:r>
          </a:p>
          <a:p>
            <a:pPr lvl="4">
              <a:buFont typeface="Wingdings" pitchFamily="2" charset="2"/>
              <a:buChar char="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FORK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another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at address 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continues the current process</a:t>
            </a:r>
          </a:p>
          <a:p>
            <a:pPr marL="365760" lvl="4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FORK A, J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causes the same action as FORK A &amp; also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increments a counter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address J</a:t>
            </a:r>
          </a:p>
          <a:p>
            <a:pPr marL="365760" lvl="4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FORK A, J, 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causes the same action as FORK A  and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sets the counter address J to 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join concept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915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equivalent extension of FORK-JOIN concept is the block structured language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case, each process is a set of n processes             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….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which can be executed by using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cobegin-coend(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parbegin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parend)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constructs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Cobegin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declares the parts of a program that may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 concurrently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343400"/>
            <a:ext cx="464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Precedence graph of concurrent program given above 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Block of statements b/w cobegin-coend are executed concurrently only </a:t>
            </a:r>
            <a:r>
              <a:rPr lang="en-US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 the execution of statement S</a:t>
            </a:r>
            <a:r>
              <a:rPr lang="en-US" sz="22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2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Statement S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executed only after the executions of statements S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…. S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have been terminated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505200"/>
            <a:ext cx="4800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60198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Concurrent statement has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entry &amp; single exit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Processes defined by the concurrent statements are completely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independent of one another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of statements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….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executed concurrently as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disjoint processes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changed by statement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cannot be referenced by another statement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j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Concurrent statements can be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arbitrarily 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2438400"/>
            <a:ext cx="78295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5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282</TotalTime>
  <Words>673</Words>
  <Application>Microsoft Office PowerPoint</Application>
  <PresentationFormat>On-screen Show (4:3)</PresentationFormat>
  <Paragraphs>84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Theme5</vt:lpstr>
      <vt:lpstr>Exploiting Concurrency for        Multiprocessing</vt:lpstr>
      <vt:lpstr>Slide 2</vt:lpstr>
      <vt:lpstr>Slide 3</vt:lpstr>
      <vt:lpstr>Slide 4</vt:lpstr>
      <vt:lpstr>Fork join concept</vt:lpstr>
      <vt:lpstr>Slide 6</vt:lpstr>
      <vt:lpstr>Slide 7</vt:lpstr>
      <vt:lpstr>Slide 8</vt:lpstr>
      <vt:lpstr>Slide 9</vt:lpstr>
      <vt:lpstr>Precedence graph of above process</vt:lpstr>
      <vt:lpstr>Slide 11</vt:lpstr>
      <vt:lpstr>Parallel for statement</vt:lpstr>
      <vt:lpstr>Slide 13</vt:lpstr>
      <vt:lpstr>Slide 14</vt:lpstr>
      <vt:lpstr>Slide 15</vt:lpstr>
      <vt:lpstr>Slide 16</vt:lpstr>
      <vt:lpstr>Slide 17</vt:lpstr>
      <vt:lpstr>Slide 18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Concurrency for        Multiprocessing</dc:title>
  <dc:creator>Neethu</dc:creator>
  <cp:lastModifiedBy>Neethu</cp:lastModifiedBy>
  <cp:revision>35</cp:revision>
  <dcterms:created xsi:type="dcterms:W3CDTF">2013-04-10T14:29:10Z</dcterms:created>
  <dcterms:modified xsi:type="dcterms:W3CDTF">2013-04-11T05:11:43Z</dcterms:modified>
</cp:coreProperties>
</file>