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130AE-A77D-408D-BFB8-5695737A186F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7792C-639F-4EE7-9D88-D549D28B7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70524-D512-4ECA-B4D6-207EACA79FEE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0193CE-1AE3-45CB-94DB-663A012142BF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40677-FBA7-4BF3-897A-1DA8C440EFFE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91C1C2-1945-4BB8-8DDC-A5166C0D254C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F6F702-F2A0-43D5-8D8E-859D0EE28146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9A774F-EBE1-4A11-8381-A6B0A48F7070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8951D8-42C4-4E91-A04C-AC178B84B195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BCDDB3-59EE-4ADA-8B01-DF027CF063B3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F1B58E-0356-4A57-9B6C-724B59EDEC6E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D062D5-116D-4E59-BBAE-48E735679331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67D51E-272B-4590-BED2-6569232A5507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6722DCD-DCA7-4FC6-AC87-B90EE975D6E0}" type="datetime1">
              <a:rPr lang="en-US" smtClean="0"/>
              <a:pPr/>
              <a:t>3/24/2015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40EB4E5-3462-4838-9FF1-A10AFF5EEE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b="1" dirty="0" smtClean="0">
                <a:latin typeface="Andalus" pitchFamily="18" charset="-78"/>
                <a:cs typeface="Andalus" pitchFamily="18" charset="-78"/>
              </a:rPr>
              <a:t>MODULE  V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7406640" cy="1752600"/>
          </a:xfrm>
        </p:spPr>
        <p:txBody>
          <a:bodyPr/>
          <a:lstStyle/>
          <a:p>
            <a:r>
              <a:rPr lang="en-US" dirty="0" smtClean="0"/>
              <a:t>          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             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DATA FLOW COMPUTERS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8001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machine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Depending on the way of handling data tokens, data flow computers are classified into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C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static model</a:t>
            </a:r>
          </a:p>
          <a:p>
            <a:pPr lvl="2">
              <a:buFont typeface="Wingdings" pitchFamily="2" charset="2"/>
              <a:buChar char="C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dynamic model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Static dataflow computer organization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tokens move along the arcs of data flow program to operator nodes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one token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allowed to exist on any arc at any given time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architecture is considered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coz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tokens are not labeled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tokens form the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pool of update unit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Update unit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passes data tokens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their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destination instructions in memory unit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an instruction receives all its required operand tokens, its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enabled and forwarded to the enabled queue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Fetch unit fetches these instructions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they become enabled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Dynamic dataflow computer organization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dataflow m/c uses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tagged tokens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so that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more than one token can exist in an arc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tagging is achieved by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attaching a label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each token which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uniquely identifies the context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that particular token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parallelism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achieved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synchronization is based on a matching mechanism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tokens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 the input pool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matching unit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matching unit arranges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token into pairs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temporarily stores each token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until all operands are compared,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matched token sets are released to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fetch-update unit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Ring structured data flow organization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410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Both static &amp; dynamic data flow architectures have a pipelined ring structure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include the I/O, a generalized architecture is obtained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124200"/>
            <a:ext cx="6400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ring contains 4 resource sections :-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memories, processors, routing n/w, I/O unit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used to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hold the instruction packets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 unit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helps in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parallel execution of enabled instructions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Routing n/w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pass the result tokens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their destined instructions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I/O unit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serves as an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interface b/w data flow computer &amp; outside world</a:t>
            </a:r>
            <a:endParaRPr lang="en-US" sz="2400" i="1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Algerian" pitchFamily="82" charset="0"/>
              </a:rPr>
              <a:t>DATA-DRIVEN COMPUTING &amp; LANGUAGES</a:t>
            </a:r>
            <a:endParaRPr lang="en-US" sz="3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flow computers are based on the concept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data-driven computation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is drastically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conventional von Neumann m/c</a:t>
            </a:r>
          </a:p>
          <a:p>
            <a:pPr>
              <a:buNone/>
            </a:pPr>
            <a:endParaRPr lang="en-US" sz="2400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flow computer is driven by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data(operand) availability</a:t>
            </a:r>
          </a:p>
          <a:p>
            <a:pPr>
              <a:buNone/>
            </a:pPr>
            <a:endParaRPr lang="en-US" sz="2400" i="1" dirty="0" smtClean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flow model offers an approach towards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 of future supercomputers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meeting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Demands</a:t>
            </a:r>
          </a:p>
          <a:p>
            <a:pPr lvl="3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high performance/cost ratio</a:t>
            </a:r>
          </a:p>
          <a:p>
            <a:pPr lvl="3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Match the ratio with technological progress</a:t>
            </a:r>
          </a:p>
          <a:p>
            <a:pPr lvl="3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offer better programmability in application areas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development of efficient data flow language</a:t>
            </a:r>
          </a:p>
          <a:p>
            <a:r>
              <a:rPr lang="en-US" dirty="0" smtClean="0"/>
              <a:t>The data decomposition of </a:t>
            </a:r>
            <a:r>
              <a:rPr lang="en-US" dirty="0" err="1" smtClean="0"/>
              <a:t>pgms</a:t>
            </a:r>
            <a:r>
              <a:rPr lang="en-US" dirty="0" smtClean="0"/>
              <a:t> and the assignment of program modules to data flow computers</a:t>
            </a:r>
          </a:p>
          <a:p>
            <a:r>
              <a:rPr lang="en-US" dirty="0" smtClean="0"/>
              <a:t>Controlling and supporting large amount of inter process communication</a:t>
            </a:r>
          </a:p>
          <a:p>
            <a:r>
              <a:rPr lang="en-US" dirty="0" smtClean="0"/>
              <a:t>Developing intelligent data driven mechanisms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Efficient handling of complex data structures</a:t>
            </a:r>
          </a:p>
          <a:p>
            <a:r>
              <a:rPr lang="en-US" dirty="0" smtClean="0"/>
              <a:t>Developing memory hierarchy and memory allocation schemes</a:t>
            </a:r>
          </a:p>
          <a:p>
            <a:r>
              <a:rPr lang="en-US" dirty="0" smtClean="0"/>
              <a:t>A large need of user acquaintance of functional data flow languages, software support ,data flow compiling etc</a:t>
            </a:r>
          </a:p>
          <a:p>
            <a:r>
              <a:rPr lang="en-US" dirty="0" smtClean="0"/>
              <a:t>Performance evaluation of data flow hardware in various applications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410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6858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 a=(b+1) * (b-c) is specified by a series of instructions with an explicit flow of control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Shared memory cells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the means by which data is passed b/w instructions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Solid arrows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 to stored 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dotted arcs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indicate </a:t>
            </a:r>
            <a:r>
              <a:rPr lang="en-US" sz="24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flow of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traditional sequential control flow (von Neumann) there’s only a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thread of control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passed from instruction to instruction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parallel control flow,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special control flow operators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 FORK, JOIN are used to specify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parallelism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than one thread of control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active at a time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Special features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identified for either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sequential or parallel control flow model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:-</a:t>
            </a:r>
          </a:p>
          <a:p>
            <a:pPr lvl="2">
              <a:buFont typeface="Wingdings" pitchFamily="2" charset="2"/>
              <a:buChar char="C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data is passed b/w instructions via references to shared memory cells</a:t>
            </a:r>
          </a:p>
          <a:p>
            <a:pPr lvl="2">
              <a:buFont typeface="Wingdings" pitchFamily="2" charset="2"/>
              <a:buChar char="C"/>
            </a:pPr>
            <a:r>
              <a:rPr lang="en-US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Flow of control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implicitly sequential, but special control operators can be used for parallelism</a:t>
            </a:r>
          </a:p>
          <a:p>
            <a:pPr lvl="2">
              <a:buFont typeface="Wingdings" pitchFamily="2" charset="2"/>
              <a:buChar char="C"/>
            </a:pPr>
            <a:r>
              <a:rPr lang="en-US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Program counters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used to sequence the execution of instruction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7391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Instructions are activated by </a:t>
            </a:r>
            <a:r>
              <a:rPr lang="en-US" sz="24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availability of data tokens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indicated by ( 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instruction consists of an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one or 2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one or more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destinations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which result or data token will be sent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data flow model</a:t>
            </a:r>
          </a:p>
          <a:p>
            <a:pPr lvl="3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Intermediate or final results are passed directly as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token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b/w instructions</a:t>
            </a:r>
          </a:p>
          <a:p>
            <a:pPr lvl="3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There’s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concept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shared data storage</a:t>
            </a:r>
          </a:p>
          <a:p>
            <a:pPr lvl="3">
              <a:buFont typeface="Wingdings" pitchFamily="2" charset="2"/>
              <a:buChar char="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sequencing is constrained only by data dependency among instructions	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driven concept means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many instructions can be executed simultaneously &amp; asynchronously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items in a data flow computer appear as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 packets &amp; data tokens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operation packet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consists of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opcode, operands, &amp; destination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its successor instructions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token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formed with a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 value &amp; its destinations</a:t>
            </a:r>
            <a:endParaRPr lang="en-US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EB4E5-3462-4838-9FF1-A10AFF5EEE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5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102</TotalTime>
  <Words>717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Theme5</vt:lpstr>
      <vt:lpstr>             MODULE  V</vt:lpstr>
      <vt:lpstr>DATA-DRIVEN COMPUTING &amp; LANGUAGES</vt:lpstr>
      <vt:lpstr>Control flow computers</vt:lpstr>
      <vt:lpstr>Slide 4</vt:lpstr>
      <vt:lpstr>Slide 5</vt:lpstr>
      <vt:lpstr>Slide 6</vt:lpstr>
      <vt:lpstr>Data flow computer</vt:lpstr>
      <vt:lpstr>Slide 8</vt:lpstr>
      <vt:lpstr>Slide 9</vt:lpstr>
      <vt:lpstr>Slide 10</vt:lpstr>
      <vt:lpstr>Data flow machine architecture</vt:lpstr>
      <vt:lpstr>Static dataflow computer organization</vt:lpstr>
      <vt:lpstr>Slide 13</vt:lpstr>
      <vt:lpstr>Slide 14</vt:lpstr>
      <vt:lpstr>Dynamic dataflow computer organization</vt:lpstr>
      <vt:lpstr>Slide 16</vt:lpstr>
      <vt:lpstr>Slide 17</vt:lpstr>
      <vt:lpstr>Ring structured data flow organization</vt:lpstr>
      <vt:lpstr>Slide 19</vt:lpstr>
      <vt:lpstr>Major design issues</vt:lpstr>
      <vt:lpstr>Major design issues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MODULE  V</dc:title>
  <dc:creator>Neethu</dc:creator>
  <cp:lastModifiedBy>CSE</cp:lastModifiedBy>
  <cp:revision>35</cp:revision>
  <dcterms:created xsi:type="dcterms:W3CDTF">2013-04-14T16:46:19Z</dcterms:created>
  <dcterms:modified xsi:type="dcterms:W3CDTF">2015-03-24T05:28:13Z</dcterms:modified>
</cp:coreProperties>
</file>