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1CF7BC4-C2D7-4711-87EA-BBF9E7A51B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A26A86-6FA0-4889-984A-E2CF7295D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DATA FLOW ARCHITECTURES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76600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cell block is a collection of instruction cells which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share same set of i/p &amp; o/p ports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distribution, control &amp; arbitration n/w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shared I/O ports,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arbitration n/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w’s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can be partitioned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into sub networks of smaller sizes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design of the cell block structured data flow multiprocessor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7239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consists of 4 processors &amp; 32 cell blocks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building blocks are used to construct   32 *4 arbitration n/w &amp; 4 * 32 distribution n/w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 blocks are 2 * 1 arbiter, 1 * 2 distributor, 2 * 2 switch &amp; 3 * 2 switch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95400"/>
            <a:ext cx="548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flow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tokens are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tagged (labeled or colored)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allow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tokens to appear simultaneously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any input arc of an operator node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control tokens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needed to acknowledge the transfer of data tokens among instructions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matching of token tags (labels or colors)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performed to merge them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h/w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needed to attach tags onto data tokens and to perform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tag matching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systems are  Irvin m/c, Arvind m/c, EDDY system, Manchester data flow machine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Irvin dataflow computer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857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Irvine m/c consists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PE clusters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PE clusters(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domains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can operate concurrently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 clusters are interconnected by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system buses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 bus is a pair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bidirectional shift-register rings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ring is partitioned into as many slots as there are PE’s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 rings are used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transfer tagged tokens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among PE’s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cluster of PE’s (4 PE’s per cluster) shares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local memory through a local bus and a memory controller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 bus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transfer data structures among local memories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PE must accept all tokens that are sent to it &amp; sort these tokens into groups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all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/p tokens for an activity has arrived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(Through tag matching), PE must execute that activity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Arvind Machine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61721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Arvind m/c is modified from Irvine m/c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 of using token rings, it has chosen to use an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* N packet switch n/w for inter-PE communication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m/c consists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PE’s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each PE is a complete computer with an instruction set, memory, tag-matching h/w etc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Activities are divided among PE’s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STATIC DATA FLOW COMPUTER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Jack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his team at MIT developed a static architecture, known as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Dennis machine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data token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occupy an arc at an instant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firing rule -&gt; an instruction is enabled if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data token is present on each of its input arcs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token is present on any of its output arcs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 the program graph contains control tokens &amp; data tokens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tokens act as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acknowledgement signals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data tokens are removed from output arcs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format of instructions is shown in fig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 -&gt; opcode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-&gt; no. of constants stored in the instruction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-&gt; no. of destinations for result token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destination is identified by 4 fields (s, p,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-&gt; destination 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-&gt; i/p port at destination address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-&gt; no. of tokens need to enable destination instruction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-&gt; assignment function, used in selecting PE for the execution of destination instruction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Processing Element (PE) in Arvind m/c</a:t>
            </a:r>
            <a:endParaRPr lang="en-US" sz="36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609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i/p section has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empty can accept a token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activity requires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or two tokens,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field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activity corresponds to i/p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token requires another token, waiting-matching section is informed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Waiting-matching section has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hold these tokens for which another token with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matching tag has not yet arrived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tags of 2 tokens match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both tokens are moved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instruction-fetch buffer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structure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 tagged memory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storing array like data structures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array structures avoid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excessive array copying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 section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processes the memory operations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the ALU produces the result, the result tokens are sent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o/p section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EDDY Dataflow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xperimental system for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riven processor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4 * 4 PE’s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2 broadcast control units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(BCU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PE composed of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2 microprocessors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(Z80001) and is connected directly with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8 neighboring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PE’s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BCU can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load or unload programs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data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to or from all PE’s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the same time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EDDY m/c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467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PE  is a circular pipeline consisting of an </a:t>
            </a:r>
          </a:p>
          <a:p>
            <a:pPr lvl="5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memory section</a:t>
            </a:r>
          </a:p>
          <a:p>
            <a:pPr lvl="5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operand memory section, </a:t>
            </a:r>
          </a:p>
          <a:p>
            <a:pPr lvl="5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 section &amp; </a:t>
            </a:r>
          </a:p>
          <a:p>
            <a:pPr lvl="5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section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arrival of each operand token,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instruction memory fetches its operation node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sends both fetched instruction and operand data to operand memory section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arrived data is an operand for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two-operand operation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operand memory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searches for its paired partner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EDDY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16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paired operand is found,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operation packet is constructed and sent to operation section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no paired operand is found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arrived data token is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stored in the operand memory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a key attached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data tokens are tagged so as to allow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more than one token to be travelling on an arc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EDDY s/m uses a mixed strategy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 tagging &amp; dynamic tagging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tagging -&gt; execution environments are predefined &amp;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 tag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assigned to each of them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tagging -&gt; tags are assigned to each environment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Operation section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several functional units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Communication section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 final link memory &amp;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inter-PE communication controller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controller sends result packets from other PE’s and transmits them to its own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 memory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8153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Manchester dataflow m/c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13311"/>
            <a:ext cx="7499350" cy="446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Assumes a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 structure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 functional blocks communicate in clock-wise direction around a ring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Matching unit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 tokens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When sufficient tokens arrive to fire a node, an appropriate group package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finds a destination node in the node store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 executable package (containing operands, operator, pointer to destination node) is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 to processing unit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for execution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Switch handles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external input/output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Token queue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saves excess tokens generated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at the same time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ring architecture for Manchester m/c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Parallel data-driven rings have been suggested to extend Manchester m/c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major sections</a:t>
            </a:r>
          </a:p>
          <a:p>
            <a:pPr lvl="2">
              <a:buFont typeface="Wingdings" pitchFamily="2" charset="2"/>
              <a:buChar char="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section -&gt; consists of instruction cells which hold </a:t>
            </a:r>
            <a:r>
              <a:rPr lang="en-US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instructions &amp; their operands</a:t>
            </a:r>
          </a:p>
          <a:p>
            <a:pPr lvl="2">
              <a:buFont typeface="Wingdings" pitchFamily="2" charset="2"/>
              <a:buChar char="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section -&gt; consists of </a:t>
            </a:r>
            <a:r>
              <a:rPr lang="en-US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processing units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perform operations on data tokens</a:t>
            </a:r>
          </a:p>
          <a:p>
            <a:pPr lvl="2">
              <a:buFont typeface="Wingdings" pitchFamily="2" charset="2"/>
              <a:buChar char="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Arbitration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 delivers operation packets from </a:t>
            </a:r>
            <a:r>
              <a:rPr lang="en-US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memory section to the processing section</a:t>
            </a:r>
          </a:p>
          <a:p>
            <a:pPr lvl="2">
              <a:buFont typeface="Wingdings" pitchFamily="2" charset="2"/>
              <a:buChar char="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 delivers a control token from </a:t>
            </a:r>
            <a:r>
              <a:rPr lang="en-US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processing section to the memory section</a:t>
            </a:r>
          </a:p>
          <a:p>
            <a:pPr lvl="2">
              <a:buFont typeface="Wingdings" pitchFamily="2" charset="2"/>
              <a:buChar char="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Distribution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 delivers data tokens from </a:t>
            </a:r>
            <a:r>
              <a:rPr lang="en-US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processing section to the memory section</a:t>
            </a:r>
            <a:endParaRPr lang="en-US" i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Instructions held in memory section are enabled for execution by the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arrival of their operands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tokens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distribution n/w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tokens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control n/w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Enabled instructions together with their operands are sent as operation packets 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processing section through arbitration n/w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of instruction execution are sent through distribution n/w &amp; control n/w to memory section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instruction cell has a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unique address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cell identifier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instruction cell contain receivers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await the arrival of token values for use as operands by the instruction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an instruction cell has received the necessary operand tokens &amp; acknowledgement signals,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cell becomes enabled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sends an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 packet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(consisting of instruction &amp; operand values) 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the appropriate processing unit through arbitration n/w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Arbitration n/w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sorts the operation packets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a/c to the operation codes of  the instructions they contain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performed by processing unit are distributed among several sections </a:t>
            </a:r>
          </a:p>
          <a:p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Operations specified by instructions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carried out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 section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of instruction sequencing is a function of control n/w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Decoding of operation codes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partially done within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arbitration n/w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no. of instruction cells become large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n/w may become exceedingly large &amp; thus cost prohibitive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approach to overcome this difficulty is 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use the concept of cell blocks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5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299</TotalTime>
  <Words>1320</Words>
  <Application>Microsoft Office PowerPoint</Application>
  <PresentationFormat>On-screen Show (4:3)</PresentationFormat>
  <Paragraphs>124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Theme5</vt:lpstr>
      <vt:lpstr>DATA FLOW ARCHITECTURES</vt:lpstr>
      <vt:lpstr>STATIC DATA FLOW COMPUTER</vt:lpstr>
      <vt:lpstr>Slide 3</vt:lpstr>
      <vt:lpstr>Slide 4</vt:lpstr>
      <vt:lpstr>Slide 5</vt:lpstr>
      <vt:lpstr>working</vt:lpstr>
      <vt:lpstr>Slide 7</vt:lpstr>
      <vt:lpstr>Slide 8</vt:lpstr>
      <vt:lpstr>Slide 9</vt:lpstr>
      <vt:lpstr>Slide 10</vt:lpstr>
      <vt:lpstr>Slide 11</vt:lpstr>
      <vt:lpstr>Slide 12</vt:lpstr>
      <vt:lpstr>Building blocks</vt:lpstr>
      <vt:lpstr>Dynamic data flow computer</vt:lpstr>
      <vt:lpstr>Irvin dataflow computer</vt:lpstr>
      <vt:lpstr>Slide 16</vt:lpstr>
      <vt:lpstr>Slide 17</vt:lpstr>
      <vt:lpstr>Arvind Machine</vt:lpstr>
      <vt:lpstr>Slide 19</vt:lpstr>
      <vt:lpstr>Slide 20</vt:lpstr>
      <vt:lpstr>Processing Element (PE) in Arvind m/c</vt:lpstr>
      <vt:lpstr>Slide 22</vt:lpstr>
      <vt:lpstr>Slide 23</vt:lpstr>
      <vt:lpstr>EDDY Dataflow machine</vt:lpstr>
      <vt:lpstr>EDDY m/c</vt:lpstr>
      <vt:lpstr>Slide 26</vt:lpstr>
      <vt:lpstr>PE in EDDY system</vt:lpstr>
      <vt:lpstr>Slide 28</vt:lpstr>
      <vt:lpstr>Slide 29</vt:lpstr>
      <vt:lpstr>Manchester dataflow m/c</vt:lpstr>
      <vt:lpstr>Slide 31</vt:lpstr>
      <vt:lpstr>Multiple ring architecture for Manchester m/c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ARCHITECTURES</dc:title>
  <dc:creator>Neethu</dc:creator>
  <cp:lastModifiedBy>Neethu</cp:lastModifiedBy>
  <cp:revision>64</cp:revision>
  <dcterms:created xsi:type="dcterms:W3CDTF">2013-04-16T03:31:54Z</dcterms:created>
  <dcterms:modified xsi:type="dcterms:W3CDTF">2013-04-18T05:43:21Z</dcterms:modified>
</cp:coreProperties>
</file>