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57" r:id="rId3"/>
    <p:sldId id="258" r:id="rId4"/>
    <p:sldId id="274" r:id="rId5"/>
    <p:sldId id="259" r:id="rId6"/>
    <p:sldId id="265" r:id="rId7"/>
    <p:sldId id="266" r:id="rId8"/>
    <p:sldId id="267" r:id="rId9"/>
    <p:sldId id="269" r:id="rId10"/>
    <p:sldId id="270" r:id="rId11"/>
    <p:sldId id="271" r:id="rId12"/>
    <p:sldId id="275" r:id="rId13"/>
    <p:sldId id="277" r:id="rId14"/>
    <p:sldId id="278" r:id="rId15"/>
    <p:sldId id="276" r:id="rId16"/>
    <p:sldId id="272" r:id="rId17"/>
    <p:sldId id="273" r:id="rId18"/>
    <p:sldId id="279" r:id="rId19"/>
    <p:sldId id="288" r:id="rId20"/>
    <p:sldId id="289" r:id="rId21"/>
    <p:sldId id="280" r:id="rId22"/>
    <p:sldId id="281" r:id="rId23"/>
    <p:sldId id="282" r:id="rId24"/>
    <p:sldId id="287" r:id="rId25"/>
    <p:sldId id="284" r:id="rId26"/>
    <p:sldId id="290" r:id="rId27"/>
    <p:sldId id="286"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0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8"/>
    </p:cViewPr>
  </p:sorterViewPr>
  <p:notesViewPr>
    <p:cSldViewPr>
      <p:cViewPr varScale="1">
        <p:scale>
          <a:sx n="59" d="100"/>
          <a:sy n="59" d="100"/>
        </p:scale>
        <p:origin x="-2814" y="-9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42226-9337-439D-A2F0-E7D60ADCEFE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B5B6C40-DC00-4DB8-8745-6E5491FE268F}">
      <dgm:prSet phldrT="[Text]"/>
      <dgm:spPr/>
      <dgm:t>
        <a:bodyPr/>
        <a:lstStyle/>
        <a:p>
          <a:r>
            <a:rPr lang="en-US" dirty="0" smtClean="0"/>
            <a:t>Origin?</a:t>
          </a:r>
          <a:endParaRPr lang="en-US" dirty="0"/>
        </a:p>
      </dgm:t>
    </dgm:pt>
    <dgm:pt modelId="{745C5ACD-5C49-4E75-B479-C666A4C75F59}" type="parTrans" cxnId="{0D0481A4-B048-4133-828E-87439861772F}">
      <dgm:prSet/>
      <dgm:spPr/>
      <dgm:t>
        <a:bodyPr/>
        <a:lstStyle/>
        <a:p>
          <a:endParaRPr lang="en-US"/>
        </a:p>
      </dgm:t>
    </dgm:pt>
    <dgm:pt modelId="{14EC3D7E-86C2-4BF2-B959-589DCBD5E9DE}" type="sibTrans" cxnId="{0D0481A4-B048-4133-828E-87439861772F}">
      <dgm:prSet/>
      <dgm:spPr/>
      <dgm:t>
        <a:bodyPr/>
        <a:lstStyle/>
        <a:p>
          <a:endParaRPr lang="en-US"/>
        </a:p>
      </dgm:t>
    </dgm:pt>
    <dgm:pt modelId="{6F357769-DC3A-4AE5-BBC2-3433C40DC799}">
      <dgm:prSet phldrT="[Text]"/>
      <dgm:spPr/>
      <dgm:t>
        <a:bodyPr/>
        <a:lstStyle/>
        <a:p>
          <a:r>
            <a:rPr lang="en-US" dirty="0" smtClean="0"/>
            <a:t>USA -</a:t>
          </a:r>
          <a:endParaRPr lang="en-US" dirty="0"/>
        </a:p>
      </dgm:t>
    </dgm:pt>
    <dgm:pt modelId="{A0B4B563-BDBF-4D5A-B06B-EDEFF2522BA1}" type="parTrans" cxnId="{67421D24-6CA6-4A0A-BFE9-54785E25323E}">
      <dgm:prSet/>
      <dgm:spPr/>
      <dgm:t>
        <a:bodyPr/>
        <a:lstStyle/>
        <a:p>
          <a:endParaRPr lang="en-US"/>
        </a:p>
      </dgm:t>
    </dgm:pt>
    <dgm:pt modelId="{21213221-E529-48C3-9D1D-2E1E0216C5E9}" type="sibTrans" cxnId="{67421D24-6CA6-4A0A-BFE9-54785E25323E}">
      <dgm:prSet/>
      <dgm:spPr/>
      <dgm:t>
        <a:bodyPr/>
        <a:lstStyle/>
        <a:p>
          <a:endParaRPr lang="en-US"/>
        </a:p>
      </dgm:t>
    </dgm:pt>
    <dgm:pt modelId="{FD6F29BB-A93E-41EE-BD30-EE8CA2422720}">
      <dgm:prSet phldrT="[Text]"/>
      <dgm:spPr/>
      <dgm:t>
        <a:bodyPr/>
        <a:lstStyle/>
        <a:p>
          <a:r>
            <a:rPr lang="en-US" dirty="0" smtClean="0"/>
            <a:t>Sports --</a:t>
          </a:r>
          <a:endParaRPr lang="en-US" dirty="0"/>
        </a:p>
      </dgm:t>
    </dgm:pt>
    <dgm:pt modelId="{D2FA7691-8D9B-4902-BEB1-4CD63972286B}" type="parTrans" cxnId="{6E66E028-D40C-4FA9-891B-4BB65896E6C9}">
      <dgm:prSet/>
      <dgm:spPr/>
      <dgm:t>
        <a:bodyPr/>
        <a:lstStyle/>
        <a:p>
          <a:endParaRPr lang="en-US"/>
        </a:p>
      </dgm:t>
    </dgm:pt>
    <dgm:pt modelId="{D5FE3F3F-2AB0-4989-BF93-F6AC03E00483}" type="sibTrans" cxnId="{6E66E028-D40C-4FA9-891B-4BB65896E6C9}">
      <dgm:prSet/>
      <dgm:spPr/>
      <dgm:t>
        <a:bodyPr/>
        <a:lstStyle/>
        <a:p>
          <a:endParaRPr lang="en-US"/>
        </a:p>
      </dgm:t>
    </dgm:pt>
    <dgm:pt modelId="{60790F42-4C76-4453-ACD0-EA8A8E75A3D6}">
      <dgm:prSet phldrT="[Text]"/>
      <dgm:spPr/>
      <dgm:t>
        <a:bodyPr/>
        <a:lstStyle/>
        <a:p>
          <a:r>
            <a:rPr lang="en-US" dirty="0" smtClean="0"/>
            <a:t>Economy +</a:t>
          </a:r>
          <a:endParaRPr lang="en-US" dirty="0"/>
        </a:p>
      </dgm:t>
    </dgm:pt>
    <dgm:pt modelId="{5A04E34A-F7C2-4E96-804D-A629C84B5859}" type="parTrans" cxnId="{2B0D7190-FBC4-4F26-83F5-1FDFF6C7321B}">
      <dgm:prSet/>
      <dgm:spPr/>
      <dgm:t>
        <a:bodyPr/>
        <a:lstStyle/>
        <a:p>
          <a:endParaRPr lang="en-US"/>
        </a:p>
      </dgm:t>
    </dgm:pt>
    <dgm:pt modelId="{EAB35156-D37D-42D0-95F2-AA4815EF43D3}" type="sibTrans" cxnId="{2B0D7190-FBC4-4F26-83F5-1FDFF6C7321B}">
      <dgm:prSet/>
      <dgm:spPr/>
      <dgm:t>
        <a:bodyPr/>
        <a:lstStyle/>
        <a:p>
          <a:endParaRPr lang="en-US"/>
        </a:p>
      </dgm:t>
    </dgm:pt>
    <dgm:pt modelId="{FBFD4D86-3181-4C7C-A0B8-7846FB2611B1}">
      <dgm:prSet phldrT="[Text]"/>
      <dgm:spPr/>
      <dgm:t>
        <a:bodyPr/>
        <a:lstStyle/>
        <a:p>
          <a:r>
            <a:rPr lang="en-US" dirty="0" smtClean="0"/>
            <a:t>Germany -</a:t>
          </a:r>
          <a:endParaRPr lang="en-US" dirty="0"/>
        </a:p>
      </dgm:t>
    </dgm:pt>
    <dgm:pt modelId="{237FD0E6-1F1B-471D-809E-92F328B7B174}" type="parTrans" cxnId="{A5A96300-7181-44BC-BC3E-9B4614C424D4}">
      <dgm:prSet/>
      <dgm:spPr/>
      <dgm:t>
        <a:bodyPr/>
        <a:lstStyle/>
        <a:p>
          <a:endParaRPr lang="en-US"/>
        </a:p>
      </dgm:t>
    </dgm:pt>
    <dgm:pt modelId="{DB603111-CC4E-4DFF-8A46-D84B5A686D44}" type="sibTrans" cxnId="{A5A96300-7181-44BC-BC3E-9B4614C424D4}">
      <dgm:prSet/>
      <dgm:spPr/>
      <dgm:t>
        <a:bodyPr/>
        <a:lstStyle/>
        <a:p>
          <a:endParaRPr lang="en-US"/>
        </a:p>
      </dgm:t>
    </dgm:pt>
    <dgm:pt modelId="{556F5057-AD7A-4020-A5AD-DF7E393F8603}">
      <dgm:prSet phldrT="[Text]"/>
      <dgm:spPr/>
      <dgm:t>
        <a:bodyPr/>
        <a:lstStyle/>
        <a:p>
          <a:r>
            <a:rPr lang="en-US" dirty="0" smtClean="0"/>
            <a:t>Britain -</a:t>
          </a:r>
          <a:endParaRPr lang="en-US" dirty="0"/>
        </a:p>
      </dgm:t>
    </dgm:pt>
    <dgm:pt modelId="{18865FD7-28AD-4B29-8726-FF1322F5D5BB}" type="parTrans" cxnId="{C33A79F3-7485-4039-ACFC-0150CA5D4301}">
      <dgm:prSet/>
      <dgm:spPr/>
      <dgm:t>
        <a:bodyPr/>
        <a:lstStyle/>
        <a:p>
          <a:endParaRPr lang="en-US"/>
        </a:p>
      </dgm:t>
    </dgm:pt>
    <dgm:pt modelId="{5171A01A-8F80-4ED8-BD3B-9A28BCC6F769}" type="sibTrans" cxnId="{C33A79F3-7485-4039-ACFC-0150CA5D4301}">
      <dgm:prSet/>
      <dgm:spPr/>
      <dgm:t>
        <a:bodyPr/>
        <a:lstStyle/>
        <a:p>
          <a:endParaRPr lang="en-US"/>
        </a:p>
      </dgm:t>
    </dgm:pt>
    <dgm:pt modelId="{49FE115D-042A-4A38-B334-6AD4FE462021}">
      <dgm:prSet phldrT="[Text]"/>
      <dgm:spPr/>
      <dgm:t>
        <a:bodyPr/>
        <a:lstStyle/>
        <a:p>
          <a:r>
            <a:rPr lang="en-US" dirty="0" smtClean="0"/>
            <a:t>Italy -</a:t>
          </a:r>
          <a:endParaRPr lang="en-US" dirty="0"/>
        </a:p>
      </dgm:t>
    </dgm:pt>
    <dgm:pt modelId="{C2FDFD0E-2A21-4510-83C9-64CF532F349B}" type="parTrans" cxnId="{1A03FA02-AC10-449E-86EF-F4BF9C6BA321}">
      <dgm:prSet/>
      <dgm:spPr/>
      <dgm:t>
        <a:bodyPr/>
        <a:lstStyle/>
        <a:p>
          <a:endParaRPr lang="en-US"/>
        </a:p>
      </dgm:t>
    </dgm:pt>
    <dgm:pt modelId="{783DB326-6407-4B7E-9D45-331CA5DC3C03}" type="sibTrans" cxnId="{1A03FA02-AC10-449E-86EF-F4BF9C6BA321}">
      <dgm:prSet/>
      <dgm:spPr/>
      <dgm:t>
        <a:bodyPr/>
        <a:lstStyle/>
        <a:p>
          <a:endParaRPr lang="en-US"/>
        </a:p>
      </dgm:t>
    </dgm:pt>
    <dgm:pt modelId="{78B16EA3-F4F9-4079-B77E-0631CF67C062}">
      <dgm:prSet phldrT="[Text]"/>
      <dgm:spPr/>
      <dgm:t>
        <a:bodyPr/>
        <a:lstStyle/>
        <a:p>
          <a:r>
            <a:rPr lang="en-US" dirty="0" smtClean="0"/>
            <a:t>Japan +</a:t>
          </a:r>
          <a:endParaRPr lang="en-US" dirty="0"/>
        </a:p>
      </dgm:t>
    </dgm:pt>
    <dgm:pt modelId="{1B8DB2F3-2AA8-41A0-97ED-E88FF366F57E}" type="parTrans" cxnId="{F97FAADB-02AA-4E78-A3F6-5D04550E2096}">
      <dgm:prSet/>
      <dgm:spPr/>
      <dgm:t>
        <a:bodyPr/>
        <a:lstStyle/>
        <a:p>
          <a:endParaRPr lang="en-US"/>
        </a:p>
      </dgm:t>
    </dgm:pt>
    <dgm:pt modelId="{0247EF13-E6E4-4891-98AE-7EA8E8DC2340}" type="sibTrans" cxnId="{F97FAADB-02AA-4E78-A3F6-5D04550E2096}">
      <dgm:prSet/>
      <dgm:spPr/>
      <dgm:t>
        <a:bodyPr/>
        <a:lstStyle/>
        <a:p>
          <a:endParaRPr lang="en-US"/>
        </a:p>
      </dgm:t>
    </dgm:pt>
    <dgm:pt modelId="{C01F1706-44D4-42CD-9D1D-259B60FE2A96}">
      <dgm:prSet phldrT="[Text]"/>
      <dgm:spPr/>
      <dgm:t>
        <a:bodyPr/>
        <a:lstStyle/>
        <a:p>
          <a:r>
            <a:rPr lang="en-US" dirty="0" smtClean="0"/>
            <a:t>Luxury --</a:t>
          </a:r>
          <a:endParaRPr lang="en-US" dirty="0"/>
        </a:p>
      </dgm:t>
    </dgm:pt>
    <dgm:pt modelId="{E641A310-B970-4DA6-8088-0AA971E5EBDE}" type="parTrans" cxnId="{5D40A49B-8458-4833-8ACF-2DE8D14954FA}">
      <dgm:prSet/>
      <dgm:spPr/>
      <dgm:t>
        <a:bodyPr/>
        <a:lstStyle/>
        <a:p>
          <a:endParaRPr lang="en-US"/>
        </a:p>
      </dgm:t>
    </dgm:pt>
    <dgm:pt modelId="{FA7DDABB-6277-4FD8-A400-66D5567C070F}" type="sibTrans" cxnId="{5D40A49B-8458-4833-8ACF-2DE8D14954FA}">
      <dgm:prSet/>
      <dgm:spPr/>
      <dgm:t>
        <a:bodyPr/>
        <a:lstStyle/>
        <a:p>
          <a:endParaRPr lang="en-US"/>
        </a:p>
      </dgm:t>
    </dgm:pt>
    <dgm:pt modelId="{3449023E-D61C-47D1-8CB2-7DF2388A6806}">
      <dgm:prSet phldrT="[Text]"/>
      <dgm:spPr/>
      <dgm:t>
        <a:bodyPr/>
        <a:lstStyle/>
        <a:p>
          <a:r>
            <a:rPr lang="en-US" dirty="0" smtClean="0"/>
            <a:t>Type?</a:t>
          </a:r>
          <a:endParaRPr lang="en-US" dirty="0"/>
        </a:p>
      </dgm:t>
    </dgm:pt>
    <dgm:pt modelId="{581BEF36-D54E-4E2A-AECD-67026A2810D6}" type="parTrans" cxnId="{178D2669-DC3F-4E26-B0DB-52C3EF27645E}">
      <dgm:prSet/>
      <dgm:spPr/>
      <dgm:t>
        <a:bodyPr/>
        <a:lstStyle/>
        <a:p>
          <a:endParaRPr lang="en-US"/>
        </a:p>
      </dgm:t>
    </dgm:pt>
    <dgm:pt modelId="{24DB448D-2431-4D78-99C9-2E3E85673D15}" type="sibTrans" cxnId="{178D2669-DC3F-4E26-B0DB-52C3EF27645E}">
      <dgm:prSet/>
      <dgm:spPr/>
      <dgm:t>
        <a:bodyPr/>
        <a:lstStyle/>
        <a:p>
          <a:endParaRPr lang="en-US"/>
        </a:p>
      </dgm:t>
    </dgm:pt>
    <dgm:pt modelId="{ABAEA9DB-537F-4474-997F-FC1145DA9B17}" type="pres">
      <dgm:prSet presAssocID="{58042226-9337-439D-A2F0-E7D60ADCEFE3}" presName="hierChild1" presStyleCnt="0">
        <dgm:presLayoutVars>
          <dgm:chPref val="1"/>
          <dgm:dir/>
          <dgm:animOne val="branch"/>
          <dgm:animLvl val="lvl"/>
          <dgm:resizeHandles/>
        </dgm:presLayoutVars>
      </dgm:prSet>
      <dgm:spPr/>
      <dgm:t>
        <a:bodyPr/>
        <a:lstStyle/>
        <a:p>
          <a:endParaRPr lang="en-US"/>
        </a:p>
      </dgm:t>
    </dgm:pt>
    <dgm:pt modelId="{4B5E61F4-9C9F-4C1D-B43B-301834A641D5}" type="pres">
      <dgm:prSet presAssocID="{BB5B6C40-DC00-4DB8-8745-6E5491FE268F}" presName="hierRoot1" presStyleCnt="0"/>
      <dgm:spPr/>
    </dgm:pt>
    <dgm:pt modelId="{206CBFEE-3A4D-4769-B84D-00D397BC2553}" type="pres">
      <dgm:prSet presAssocID="{BB5B6C40-DC00-4DB8-8745-6E5491FE268F}" presName="composite" presStyleCnt="0"/>
      <dgm:spPr/>
    </dgm:pt>
    <dgm:pt modelId="{4B4083AC-C895-445E-93DA-F8200C550522}" type="pres">
      <dgm:prSet presAssocID="{BB5B6C40-DC00-4DB8-8745-6E5491FE268F}" presName="background" presStyleLbl="node0" presStyleIdx="0" presStyleCnt="1"/>
      <dgm:spPr/>
    </dgm:pt>
    <dgm:pt modelId="{3AD81B11-9359-4C2E-9238-124F434CF50A}" type="pres">
      <dgm:prSet presAssocID="{BB5B6C40-DC00-4DB8-8745-6E5491FE268F}" presName="text" presStyleLbl="fgAcc0" presStyleIdx="0" presStyleCnt="1">
        <dgm:presLayoutVars>
          <dgm:chPref val="3"/>
        </dgm:presLayoutVars>
      </dgm:prSet>
      <dgm:spPr/>
      <dgm:t>
        <a:bodyPr/>
        <a:lstStyle/>
        <a:p>
          <a:endParaRPr lang="en-US"/>
        </a:p>
      </dgm:t>
    </dgm:pt>
    <dgm:pt modelId="{FBF11851-7DCB-432A-A682-1EE683ADD430}" type="pres">
      <dgm:prSet presAssocID="{BB5B6C40-DC00-4DB8-8745-6E5491FE268F}" presName="hierChild2" presStyleCnt="0"/>
      <dgm:spPr/>
    </dgm:pt>
    <dgm:pt modelId="{7F694DD9-07CC-4ED6-BF4C-DC7B4D367E9E}" type="pres">
      <dgm:prSet presAssocID="{A0B4B563-BDBF-4D5A-B06B-EDEFF2522BA1}" presName="Name10" presStyleLbl="parChTrans1D2" presStyleIdx="0" presStyleCnt="5"/>
      <dgm:spPr/>
      <dgm:t>
        <a:bodyPr/>
        <a:lstStyle/>
        <a:p>
          <a:endParaRPr lang="en-US"/>
        </a:p>
      </dgm:t>
    </dgm:pt>
    <dgm:pt modelId="{C974E5C2-F190-499A-8296-B4E3C70F1FF2}" type="pres">
      <dgm:prSet presAssocID="{6F357769-DC3A-4AE5-BBC2-3433C40DC799}" presName="hierRoot2" presStyleCnt="0"/>
      <dgm:spPr/>
    </dgm:pt>
    <dgm:pt modelId="{12212F35-32BF-40A9-83F9-5D68F85F9A54}" type="pres">
      <dgm:prSet presAssocID="{6F357769-DC3A-4AE5-BBC2-3433C40DC799}" presName="composite2" presStyleCnt="0"/>
      <dgm:spPr/>
    </dgm:pt>
    <dgm:pt modelId="{CFC4B387-DD39-4649-BE01-6447913D0D07}" type="pres">
      <dgm:prSet presAssocID="{6F357769-DC3A-4AE5-BBC2-3433C40DC799}" presName="background2" presStyleLbl="node2" presStyleIdx="0" presStyleCnt="5"/>
      <dgm:spPr/>
    </dgm:pt>
    <dgm:pt modelId="{882F3B4C-819C-4EE9-AB59-9C3843F67679}" type="pres">
      <dgm:prSet presAssocID="{6F357769-DC3A-4AE5-BBC2-3433C40DC799}" presName="text2" presStyleLbl="fgAcc2" presStyleIdx="0" presStyleCnt="5">
        <dgm:presLayoutVars>
          <dgm:chPref val="3"/>
        </dgm:presLayoutVars>
      </dgm:prSet>
      <dgm:spPr/>
      <dgm:t>
        <a:bodyPr/>
        <a:lstStyle/>
        <a:p>
          <a:endParaRPr lang="en-US"/>
        </a:p>
      </dgm:t>
    </dgm:pt>
    <dgm:pt modelId="{3658C415-82F7-4C00-950A-3E9874AA5356}" type="pres">
      <dgm:prSet presAssocID="{6F357769-DC3A-4AE5-BBC2-3433C40DC799}" presName="hierChild3" presStyleCnt="0"/>
      <dgm:spPr/>
    </dgm:pt>
    <dgm:pt modelId="{1EDFBEEB-F4D9-4065-B02C-DED9CC56647C}" type="pres">
      <dgm:prSet presAssocID="{237FD0E6-1F1B-471D-809E-92F328B7B174}" presName="Name10" presStyleLbl="parChTrans1D2" presStyleIdx="1" presStyleCnt="5"/>
      <dgm:spPr/>
      <dgm:t>
        <a:bodyPr/>
        <a:lstStyle/>
        <a:p>
          <a:endParaRPr lang="en-US"/>
        </a:p>
      </dgm:t>
    </dgm:pt>
    <dgm:pt modelId="{E827359F-CA97-483E-BAD8-40E1195512B5}" type="pres">
      <dgm:prSet presAssocID="{FBFD4D86-3181-4C7C-A0B8-7846FB2611B1}" presName="hierRoot2" presStyleCnt="0"/>
      <dgm:spPr/>
    </dgm:pt>
    <dgm:pt modelId="{D79AE0EB-A5E6-40E3-8315-0615F77D9FFD}" type="pres">
      <dgm:prSet presAssocID="{FBFD4D86-3181-4C7C-A0B8-7846FB2611B1}" presName="composite2" presStyleCnt="0"/>
      <dgm:spPr/>
    </dgm:pt>
    <dgm:pt modelId="{C2BDDC9D-56CB-4154-B0A9-F3C8FFC67F8E}" type="pres">
      <dgm:prSet presAssocID="{FBFD4D86-3181-4C7C-A0B8-7846FB2611B1}" presName="background2" presStyleLbl="node2" presStyleIdx="1" presStyleCnt="5"/>
      <dgm:spPr/>
    </dgm:pt>
    <dgm:pt modelId="{6A635279-6B1A-4F6D-A97E-C6FEA45F4486}" type="pres">
      <dgm:prSet presAssocID="{FBFD4D86-3181-4C7C-A0B8-7846FB2611B1}" presName="text2" presStyleLbl="fgAcc2" presStyleIdx="1" presStyleCnt="5">
        <dgm:presLayoutVars>
          <dgm:chPref val="3"/>
        </dgm:presLayoutVars>
      </dgm:prSet>
      <dgm:spPr/>
      <dgm:t>
        <a:bodyPr/>
        <a:lstStyle/>
        <a:p>
          <a:endParaRPr lang="en-US"/>
        </a:p>
      </dgm:t>
    </dgm:pt>
    <dgm:pt modelId="{5022D56E-0254-460F-A311-47EFD5A0303F}" type="pres">
      <dgm:prSet presAssocID="{FBFD4D86-3181-4C7C-A0B8-7846FB2611B1}" presName="hierChild3" presStyleCnt="0"/>
      <dgm:spPr/>
    </dgm:pt>
    <dgm:pt modelId="{0C3CD2F0-7DE9-46CF-9A7A-0D228FC4D2E7}" type="pres">
      <dgm:prSet presAssocID="{18865FD7-28AD-4B29-8726-FF1322F5D5BB}" presName="Name10" presStyleLbl="parChTrans1D2" presStyleIdx="2" presStyleCnt="5"/>
      <dgm:spPr/>
      <dgm:t>
        <a:bodyPr/>
        <a:lstStyle/>
        <a:p>
          <a:endParaRPr lang="en-US"/>
        </a:p>
      </dgm:t>
    </dgm:pt>
    <dgm:pt modelId="{D64A2CD0-E6B6-4B4C-8189-AF1C1B373D3F}" type="pres">
      <dgm:prSet presAssocID="{556F5057-AD7A-4020-A5AD-DF7E393F8603}" presName="hierRoot2" presStyleCnt="0"/>
      <dgm:spPr/>
    </dgm:pt>
    <dgm:pt modelId="{6679E2FC-CAF8-4435-A8EA-03DE11725EB9}" type="pres">
      <dgm:prSet presAssocID="{556F5057-AD7A-4020-A5AD-DF7E393F8603}" presName="composite2" presStyleCnt="0"/>
      <dgm:spPr/>
    </dgm:pt>
    <dgm:pt modelId="{439512BE-89FB-4C09-93F5-A04B54262207}" type="pres">
      <dgm:prSet presAssocID="{556F5057-AD7A-4020-A5AD-DF7E393F8603}" presName="background2" presStyleLbl="node2" presStyleIdx="2" presStyleCnt="5"/>
      <dgm:spPr/>
    </dgm:pt>
    <dgm:pt modelId="{DFBDE11F-0ACB-4F0F-864F-86A2D2C38568}" type="pres">
      <dgm:prSet presAssocID="{556F5057-AD7A-4020-A5AD-DF7E393F8603}" presName="text2" presStyleLbl="fgAcc2" presStyleIdx="2" presStyleCnt="5">
        <dgm:presLayoutVars>
          <dgm:chPref val="3"/>
        </dgm:presLayoutVars>
      </dgm:prSet>
      <dgm:spPr/>
      <dgm:t>
        <a:bodyPr/>
        <a:lstStyle/>
        <a:p>
          <a:endParaRPr lang="en-US"/>
        </a:p>
      </dgm:t>
    </dgm:pt>
    <dgm:pt modelId="{DBDDEED0-60E0-4665-94E2-6596893037E5}" type="pres">
      <dgm:prSet presAssocID="{556F5057-AD7A-4020-A5AD-DF7E393F8603}" presName="hierChild3" presStyleCnt="0"/>
      <dgm:spPr/>
    </dgm:pt>
    <dgm:pt modelId="{E5A761E9-DBEA-4682-9919-482C02EC7B2D}" type="pres">
      <dgm:prSet presAssocID="{C2FDFD0E-2A21-4510-83C9-64CF532F349B}" presName="Name10" presStyleLbl="parChTrans1D2" presStyleIdx="3" presStyleCnt="5"/>
      <dgm:spPr/>
      <dgm:t>
        <a:bodyPr/>
        <a:lstStyle/>
        <a:p>
          <a:endParaRPr lang="en-US"/>
        </a:p>
      </dgm:t>
    </dgm:pt>
    <dgm:pt modelId="{EC79855D-6AB2-476C-BEE5-3A1BC8BA2EFD}" type="pres">
      <dgm:prSet presAssocID="{49FE115D-042A-4A38-B334-6AD4FE462021}" presName="hierRoot2" presStyleCnt="0"/>
      <dgm:spPr/>
    </dgm:pt>
    <dgm:pt modelId="{327A7124-A092-48AC-B82C-F68199E1176F}" type="pres">
      <dgm:prSet presAssocID="{49FE115D-042A-4A38-B334-6AD4FE462021}" presName="composite2" presStyleCnt="0"/>
      <dgm:spPr/>
    </dgm:pt>
    <dgm:pt modelId="{F6CB0747-7026-4851-A0AF-471AC1142A72}" type="pres">
      <dgm:prSet presAssocID="{49FE115D-042A-4A38-B334-6AD4FE462021}" presName="background2" presStyleLbl="node2" presStyleIdx="3" presStyleCnt="5"/>
      <dgm:spPr/>
    </dgm:pt>
    <dgm:pt modelId="{F81A8171-BB3E-4736-9FB7-558B0857D35B}" type="pres">
      <dgm:prSet presAssocID="{49FE115D-042A-4A38-B334-6AD4FE462021}" presName="text2" presStyleLbl="fgAcc2" presStyleIdx="3" presStyleCnt="5">
        <dgm:presLayoutVars>
          <dgm:chPref val="3"/>
        </dgm:presLayoutVars>
      </dgm:prSet>
      <dgm:spPr/>
      <dgm:t>
        <a:bodyPr/>
        <a:lstStyle/>
        <a:p>
          <a:endParaRPr lang="en-US"/>
        </a:p>
      </dgm:t>
    </dgm:pt>
    <dgm:pt modelId="{C67AB435-57CE-4C3B-9AE5-F0B238EA1630}" type="pres">
      <dgm:prSet presAssocID="{49FE115D-042A-4A38-B334-6AD4FE462021}" presName="hierChild3" presStyleCnt="0"/>
      <dgm:spPr/>
    </dgm:pt>
    <dgm:pt modelId="{C56A95C6-B0BC-4BD8-B6C1-DF148A77791E}" type="pres">
      <dgm:prSet presAssocID="{1B8DB2F3-2AA8-41A0-97ED-E88FF366F57E}" presName="Name10" presStyleLbl="parChTrans1D2" presStyleIdx="4" presStyleCnt="5"/>
      <dgm:spPr/>
      <dgm:t>
        <a:bodyPr/>
        <a:lstStyle/>
        <a:p>
          <a:endParaRPr lang="en-US"/>
        </a:p>
      </dgm:t>
    </dgm:pt>
    <dgm:pt modelId="{8124BF55-70F1-4A26-8638-83309044C3AD}" type="pres">
      <dgm:prSet presAssocID="{78B16EA3-F4F9-4079-B77E-0631CF67C062}" presName="hierRoot2" presStyleCnt="0"/>
      <dgm:spPr/>
    </dgm:pt>
    <dgm:pt modelId="{D9F82651-9C45-4357-AF11-2868785F9CF6}" type="pres">
      <dgm:prSet presAssocID="{78B16EA3-F4F9-4079-B77E-0631CF67C062}" presName="composite2" presStyleCnt="0"/>
      <dgm:spPr/>
    </dgm:pt>
    <dgm:pt modelId="{E2731A9C-D722-46CD-8DB8-2A2ECA088F2C}" type="pres">
      <dgm:prSet presAssocID="{78B16EA3-F4F9-4079-B77E-0631CF67C062}" presName="background2" presStyleLbl="node2" presStyleIdx="4" presStyleCnt="5"/>
      <dgm:spPr/>
    </dgm:pt>
    <dgm:pt modelId="{0664C8A9-4298-456E-90A7-3DE63C5D197B}" type="pres">
      <dgm:prSet presAssocID="{78B16EA3-F4F9-4079-B77E-0631CF67C062}" presName="text2" presStyleLbl="fgAcc2" presStyleIdx="4" presStyleCnt="5">
        <dgm:presLayoutVars>
          <dgm:chPref val="3"/>
        </dgm:presLayoutVars>
      </dgm:prSet>
      <dgm:spPr/>
      <dgm:t>
        <a:bodyPr/>
        <a:lstStyle/>
        <a:p>
          <a:endParaRPr lang="en-US"/>
        </a:p>
      </dgm:t>
    </dgm:pt>
    <dgm:pt modelId="{B1FCF5B6-F9DB-4CD9-8751-620E942A2EC2}" type="pres">
      <dgm:prSet presAssocID="{78B16EA3-F4F9-4079-B77E-0631CF67C062}" presName="hierChild3" presStyleCnt="0"/>
      <dgm:spPr/>
    </dgm:pt>
    <dgm:pt modelId="{5E9698BE-2F4B-4605-B98B-DD925A86107C}" type="pres">
      <dgm:prSet presAssocID="{581BEF36-D54E-4E2A-AECD-67026A2810D6}" presName="Name17" presStyleLbl="parChTrans1D3" presStyleIdx="0" presStyleCnt="1"/>
      <dgm:spPr/>
      <dgm:t>
        <a:bodyPr/>
        <a:lstStyle/>
        <a:p>
          <a:endParaRPr lang="en-US"/>
        </a:p>
      </dgm:t>
    </dgm:pt>
    <dgm:pt modelId="{790C68B6-98E1-4C09-8654-A421325E3C96}" type="pres">
      <dgm:prSet presAssocID="{3449023E-D61C-47D1-8CB2-7DF2388A6806}" presName="hierRoot3" presStyleCnt="0"/>
      <dgm:spPr/>
    </dgm:pt>
    <dgm:pt modelId="{A52425BC-26D3-428D-8E77-7E45DCE6F441}" type="pres">
      <dgm:prSet presAssocID="{3449023E-D61C-47D1-8CB2-7DF2388A6806}" presName="composite3" presStyleCnt="0"/>
      <dgm:spPr/>
    </dgm:pt>
    <dgm:pt modelId="{F394D9CD-CCA3-4241-A00F-A72BEA037FD2}" type="pres">
      <dgm:prSet presAssocID="{3449023E-D61C-47D1-8CB2-7DF2388A6806}" presName="background3" presStyleLbl="node3" presStyleIdx="0" presStyleCnt="1"/>
      <dgm:spPr/>
    </dgm:pt>
    <dgm:pt modelId="{5CA5B4CD-43DF-4289-BDF1-5B65DADDCC0A}" type="pres">
      <dgm:prSet presAssocID="{3449023E-D61C-47D1-8CB2-7DF2388A6806}" presName="text3" presStyleLbl="fgAcc3" presStyleIdx="0" presStyleCnt="1">
        <dgm:presLayoutVars>
          <dgm:chPref val="3"/>
        </dgm:presLayoutVars>
      </dgm:prSet>
      <dgm:spPr/>
      <dgm:t>
        <a:bodyPr/>
        <a:lstStyle/>
        <a:p>
          <a:endParaRPr lang="en-US"/>
        </a:p>
      </dgm:t>
    </dgm:pt>
    <dgm:pt modelId="{15672658-7332-424A-BB51-2DB17C969776}" type="pres">
      <dgm:prSet presAssocID="{3449023E-D61C-47D1-8CB2-7DF2388A6806}" presName="hierChild4" presStyleCnt="0"/>
      <dgm:spPr/>
    </dgm:pt>
    <dgm:pt modelId="{2D20C9E7-8A7E-43B4-9ED3-BB1AAC02D198}" type="pres">
      <dgm:prSet presAssocID="{D2FA7691-8D9B-4902-BEB1-4CD63972286B}" presName="Name23" presStyleLbl="parChTrans1D4" presStyleIdx="0" presStyleCnt="3"/>
      <dgm:spPr/>
      <dgm:t>
        <a:bodyPr/>
        <a:lstStyle/>
        <a:p>
          <a:endParaRPr lang="en-US"/>
        </a:p>
      </dgm:t>
    </dgm:pt>
    <dgm:pt modelId="{774968B6-65F2-4EBC-844D-D49391DC95A7}" type="pres">
      <dgm:prSet presAssocID="{FD6F29BB-A93E-41EE-BD30-EE8CA2422720}" presName="hierRoot4" presStyleCnt="0"/>
      <dgm:spPr/>
    </dgm:pt>
    <dgm:pt modelId="{AA24E9CA-A3AA-40BB-BC25-3DF9275BA888}" type="pres">
      <dgm:prSet presAssocID="{FD6F29BB-A93E-41EE-BD30-EE8CA2422720}" presName="composite4" presStyleCnt="0"/>
      <dgm:spPr/>
    </dgm:pt>
    <dgm:pt modelId="{36CAD686-6B78-43E7-A930-10711A38A7F4}" type="pres">
      <dgm:prSet presAssocID="{FD6F29BB-A93E-41EE-BD30-EE8CA2422720}" presName="background4" presStyleLbl="node4" presStyleIdx="0" presStyleCnt="3"/>
      <dgm:spPr/>
    </dgm:pt>
    <dgm:pt modelId="{AABC99CB-86BA-4E80-B01C-2A7F0E3C24FB}" type="pres">
      <dgm:prSet presAssocID="{FD6F29BB-A93E-41EE-BD30-EE8CA2422720}" presName="text4" presStyleLbl="fgAcc4" presStyleIdx="0" presStyleCnt="3">
        <dgm:presLayoutVars>
          <dgm:chPref val="3"/>
        </dgm:presLayoutVars>
      </dgm:prSet>
      <dgm:spPr/>
      <dgm:t>
        <a:bodyPr/>
        <a:lstStyle/>
        <a:p>
          <a:endParaRPr lang="en-US"/>
        </a:p>
      </dgm:t>
    </dgm:pt>
    <dgm:pt modelId="{707139A4-7112-4DD7-9815-8E5E54AF4075}" type="pres">
      <dgm:prSet presAssocID="{FD6F29BB-A93E-41EE-BD30-EE8CA2422720}" presName="hierChild5" presStyleCnt="0"/>
      <dgm:spPr/>
    </dgm:pt>
    <dgm:pt modelId="{1D15231F-276D-42AD-8756-A01B84714307}" type="pres">
      <dgm:prSet presAssocID="{5A04E34A-F7C2-4E96-804D-A629C84B5859}" presName="Name23" presStyleLbl="parChTrans1D4" presStyleIdx="1" presStyleCnt="3"/>
      <dgm:spPr/>
      <dgm:t>
        <a:bodyPr/>
        <a:lstStyle/>
        <a:p>
          <a:endParaRPr lang="en-US"/>
        </a:p>
      </dgm:t>
    </dgm:pt>
    <dgm:pt modelId="{8C4C6664-BD9C-4939-BEEF-C71035249F53}" type="pres">
      <dgm:prSet presAssocID="{60790F42-4C76-4453-ACD0-EA8A8E75A3D6}" presName="hierRoot4" presStyleCnt="0"/>
      <dgm:spPr/>
    </dgm:pt>
    <dgm:pt modelId="{F1B88292-568B-431E-A9ED-6ACEEFA934B1}" type="pres">
      <dgm:prSet presAssocID="{60790F42-4C76-4453-ACD0-EA8A8E75A3D6}" presName="composite4" presStyleCnt="0"/>
      <dgm:spPr/>
    </dgm:pt>
    <dgm:pt modelId="{59EF9A28-488D-4A7F-B3D1-CC591F069AF8}" type="pres">
      <dgm:prSet presAssocID="{60790F42-4C76-4453-ACD0-EA8A8E75A3D6}" presName="background4" presStyleLbl="node4" presStyleIdx="1" presStyleCnt="3"/>
      <dgm:spPr/>
    </dgm:pt>
    <dgm:pt modelId="{65D52131-968E-48B3-82F1-BDBD6714428C}" type="pres">
      <dgm:prSet presAssocID="{60790F42-4C76-4453-ACD0-EA8A8E75A3D6}" presName="text4" presStyleLbl="fgAcc4" presStyleIdx="1" presStyleCnt="3">
        <dgm:presLayoutVars>
          <dgm:chPref val="3"/>
        </dgm:presLayoutVars>
      </dgm:prSet>
      <dgm:spPr/>
      <dgm:t>
        <a:bodyPr/>
        <a:lstStyle/>
        <a:p>
          <a:endParaRPr lang="en-US"/>
        </a:p>
      </dgm:t>
    </dgm:pt>
    <dgm:pt modelId="{E8EC2B00-CE58-4725-9894-676936ECF822}" type="pres">
      <dgm:prSet presAssocID="{60790F42-4C76-4453-ACD0-EA8A8E75A3D6}" presName="hierChild5" presStyleCnt="0"/>
      <dgm:spPr/>
    </dgm:pt>
    <dgm:pt modelId="{FA578CBD-CB2B-40A1-99EF-1FB1E278F356}" type="pres">
      <dgm:prSet presAssocID="{E641A310-B970-4DA6-8088-0AA971E5EBDE}" presName="Name23" presStyleLbl="parChTrans1D4" presStyleIdx="2" presStyleCnt="3"/>
      <dgm:spPr/>
      <dgm:t>
        <a:bodyPr/>
        <a:lstStyle/>
        <a:p>
          <a:endParaRPr lang="en-US"/>
        </a:p>
      </dgm:t>
    </dgm:pt>
    <dgm:pt modelId="{42BE531A-FB92-47F7-841F-1390DC9BC9C9}" type="pres">
      <dgm:prSet presAssocID="{C01F1706-44D4-42CD-9D1D-259B60FE2A96}" presName="hierRoot4" presStyleCnt="0"/>
      <dgm:spPr/>
    </dgm:pt>
    <dgm:pt modelId="{E55EB3A5-61B7-4C9A-AA48-6047917D95CA}" type="pres">
      <dgm:prSet presAssocID="{C01F1706-44D4-42CD-9D1D-259B60FE2A96}" presName="composite4" presStyleCnt="0"/>
      <dgm:spPr/>
    </dgm:pt>
    <dgm:pt modelId="{FD1939E2-3068-4336-8D07-C4BCCF0BFF97}" type="pres">
      <dgm:prSet presAssocID="{C01F1706-44D4-42CD-9D1D-259B60FE2A96}" presName="background4" presStyleLbl="node4" presStyleIdx="2" presStyleCnt="3"/>
      <dgm:spPr/>
    </dgm:pt>
    <dgm:pt modelId="{8F32C754-FFA0-449B-9A1D-E73FF8B811D2}" type="pres">
      <dgm:prSet presAssocID="{C01F1706-44D4-42CD-9D1D-259B60FE2A96}" presName="text4" presStyleLbl="fgAcc4" presStyleIdx="2" presStyleCnt="3">
        <dgm:presLayoutVars>
          <dgm:chPref val="3"/>
        </dgm:presLayoutVars>
      </dgm:prSet>
      <dgm:spPr/>
      <dgm:t>
        <a:bodyPr/>
        <a:lstStyle/>
        <a:p>
          <a:endParaRPr lang="en-US"/>
        </a:p>
      </dgm:t>
    </dgm:pt>
    <dgm:pt modelId="{9057ABA7-A5B7-401A-B05D-FCFD7EBF52AD}" type="pres">
      <dgm:prSet presAssocID="{C01F1706-44D4-42CD-9D1D-259B60FE2A96}" presName="hierChild5" presStyleCnt="0"/>
      <dgm:spPr/>
    </dgm:pt>
  </dgm:ptLst>
  <dgm:cxnLst>
    <dgm:cxn modelId="{0D0481A4-B048-4133-828E-87439861772F}" srcId="{58042226-9337-439D-A2F0-E7D60ADCEFE3}" destId="{BB5B6C40-DC00-4DB8-8745-6E5491FE268F}" srcOrd="0" destOrd="0" parTransId="{745C5ACD-5C49-4E75-B479-C666A4C75F59}" sibTransId="{14EC3D7E-86C2-4BF2-B959-589DCBD5E9DE}"/>
    <dgm:cxn modelId="{6E66E028-D40C-4FA9-891B-4BB65896E6C9}" srcId="{3449023E-D61C-47D1-8CB2-7DF2388A6806}" destId="{FD6F29BB-A93E-41EE-BD30-EE8CA2422720}" srcOrd="0" destOrd="0" parTransId="{D2FA7691-8D9B-4902-BEB1-4CD63972286B}" sibTransId="{D5FE3F3F-2AB0-4989-BF93-F6AC03E00483}"/>
    <dgm:cxn modelId="{1AB680CE-ACD8-4DCB-B710-69BA45AE8B9D}" type="presOf" srcId="{E641A310-B970-4DA6-8088-0AA971E5EBDE}" destId="{FA578CBD-CB2B-40A1-99EF-1FB1E278F356}" srcOrd="0" destOrd="0" presId="urn:microsoft.com/office/officeart/2005/8/layout/hierarchy1"/>
    <dgm:cxn modelId="{071038F7-0A58-4897-B1C4-98B614EF5A11}" type="presOf" srcId="{FD6F29BB-A93E-41EE-BD30-EE8CA2422720}" destId="{AABC99CB-86BA-4E80-B01C-2A7F0E3C24FB}" srcOrd="0" destOrd="0" presId="urn:microsoft.com/office/officeart/2005/8/layout/hierarchy1"/>
    <dgm:cxn modelId="{1AC77AF8-BC6B-4B71-907D-83A00AA5F05E}" type="presOf" srcId="{78B16EA3-F4F9-4079-B77E-0631CF67C062}" destId="{0664C8A9-4298-456E-90A7-3DE63C5D197B}" srcOrd="0" destOrd="0" presId="urn:microsoft.com/office/officeart/2005/8/layout/hierarchy1"/>
    <dgm:cxn modelId="{7ABC45ED-0705-4C62-947B-1222EF515D43}" type="presOf" srcId="{D2FA7691-8D9B-4902-BEB1-4CD63972286B}" destId="{2D20C9E7-8A7E-43B4-9ED3-BB1AAC02D198}" srcOrd="0" destOrd="0" presId="urn:microsoft.com/office/officeart/2005/8/layout/hierarchy1"/>
    <dgm:cxn modelId="{23811176-88FC-4761-8DF1-D30EA2434363}" type="presOf" srcId="{C2FDFD0E-2A21-4510-83C9-64CF532F349B}" destId="{E5A761E9-DBEA-4682-9919-482C02EC7B2D}" srcOrd="0" destOrd="0" presId="urn:microsoft.com/office/officeart/2005/8/layout/hierarchy1"/>
    <dgm:cxn modelId="{B184BEE9-97CF-49E9-8F4B-20B9198914AA}" type="presOf" srcId="{581BEF36-D54E-4E2A-AECD-67026A2810D6}" destId="{5E9698BE-2F4B-4605-B98B-DD925A86107C}" srcOrd="0" destOrd="0" presId="urn:microsoft.com/office/officeart/2005/8/layout/hierarchy1"/>
    <dgm:cxn modelId="{2B0D7190-FBC4-4F26-83F5-1FDFF6C7321B}" srcId="{3449023E-D61C-47D1-8CB2-7DF2388A6806}" destId="{60790F42-4C76-4453-ACD0-EA8A8E75A3D6}" srcOrd="1" destOrd="0" parTransId="{5A04E34A-F7C2-4E96-804D-A629C84B5859}" sibTransId="{EAB35156-D37D-42D0-95F2-AA4815EF43D3}"/>
    <dgm:cxn modelId="{A8A39E4F-3EB8-4461-8242-CABC69378605}" type="presOf" srcId="{1B8DB2F3-2AA8-41A0-97ED-E88FF366F57E}" destId="{C56A95C6-B0BC-4BD8-B6C1-DF148A77791E}" srcOrd="0" destOrd="0" presId="urn:microsoft.com/office/officeart/2005/8/layout/hierarchy1"/>
    <dgm:cxn modelId="{C33A79F3-7485-4039-ACFC-0150CA5D4301}" srcId="{BB5B6C40-DC00-4DB8-8745-6E5491FE268F}" destId="{556F5057-AD7A-4020-A5AD-DF7E393F8603}" srcOrd="2" destOrd="0" parTransId="{18865FD7-28AD-4B29-8726-FF1322F5D5BB}" sibTransId="{5171A01A-8F80-4ED8-BD3B-9A28BCC6F769}"/>
    <dgm:cxn modelId="{67421D24-6CA6-4A0A-BFE9-54785E25323E}" srcId="{BB5B6C40-DC00-4DB8-8745-6E5491FE268F}" destId="{6F357769-DC3A-4AE5-BBC2-3433C40DC799}" srcOrd="0" destOrd="0" parTransId="{A0B4B563-BDBF-4D5A-B06B-EDEFF2522BA1}" sibTransId="{21213221-E529-48C3-9D1D-2E1E0216C5E9}"/>
    <dgm:cxn modelId="{4B120DB5-7BBA-42DB-88BB-B78D28D4E53B}" type="presOf" srcId="{58042226-9337-439D-A2F0-E7D60ADCEFE3}" destId="{ABAEA9DB-537F-4474-997F-FC1145DA9B17}" srcOrd="0" destOrd="0" presId="urn:microsoft.com/office/officeart/2005/8/layout/hierarchy1"/>
    <dgm:cxn modelId="{178D2669-DC3F-4E26-B0DB-52C3EF27645E}" srcId="{78B16EA3-F4F9-4079-B77E-0631CF67C062}" destId="{3449023E-D61C-47D1-8CB2-7DF2388A6806}" srcOrd="0" destOrd="0" parTransId="{581BEF36-D54E-4E2A-AECD-67026A2810D6}" sibTransId="{24DB448D-2431-4D78-99C9-2E3E85673D15}"/>
    <dgm:cxn modelId="{3E1674F9-0E31-4E17-A5AB-1F75112D6FDE}" type="presOf" srcId="{60790F42-4C76-4453-ACD0-EA8A8E75A3D6}" destId="{65D52131-968E-48B3-82F1-BDBD6714428C}" srcOrd="0" destOrd="0" presId="urn:microsoft.com/office/officeart/2005/8/layout/hierarchy1"/>
    <dgm:cxn modelId="{5A3DB7BD-8FC1-4F11-BFA2-55416731B696}" type="presOf" srcId="{6F357769-DC3A-4AE5-BBC2-3433C40DC799}" destId="{882F3B4C-819C-4EE9-AB59-9C3843F67679}" srcOrd="0" destOrd="0" presId="urn:microsoft.com/office/officeart/2005/8/layout/hierarchy1"/>
    <dgm:cxn modelId="{1A03FA02-AC10-449E-86EF-F4BF9C6BA321}" srcId="{BB5B6C40-DC00-4DB8-8745-6E5491FE268F}" destId="{49FE115D-042A-4A38-B334-6AD4FE462021}" srcOrd="3" destOrd="0" parTransId="{C2FDFD0E-2A21-4510-83C9-64CF532F349B}" sibTransId="{783DB326-6407-4B7E-9D45-331CA5DC3C03}"/>
    <dgm:cxn modelId="{5D40A49B-8458-4833-8ACF-2DE8D14954FA}" srcId="{3449023E-D61C-47D1-8CB2-7DF2388A6806}" destId="{C01F1706-44D4-42CD-9D1D-259B60FE2A96}" srcOrd="2" destOrd="0" parTransId="{E641A310-B970-4DA6-8088-0AA971E5EBDE}" sibTransId="{FA7DDABB-6277-4FD8-A400-66D5567C070F}"/>
    <dgm:cxn modelId="{51DF5481-7A3A-4292-B76C-D2D48FB3D443}" type="presOf" srcId="{18865FD7-28AD-4B29-8726-FF1322F5D5BB}" destId="{0C3CD2F0-7DE9-46CF-9A7A-0D228FC4D2E7}" srcOrd="0" destOrd="0" presId="urn:microsoft.com/office/officeart/2005/8/layout/hierarchy1"/>
    <dgm:cxn modelId="{F97FAADB-02AA-4E78-A3F6-5D04550E2096}" srcId="{BB5B6C40-DC00-4DB8-8745-6E5491FE268F}" destId="{78B16EA3-F4F9-4079-B77E-0631CF67C062}" srcOrd="4" destOrd="0" parTransId="{1B8DB2F3-2AA8-41A0-97ED-E88FF366F57E}" sibTransId="{0247EF13-E6E4-4891-98AE-7EA8E8DC2340}"/>
    <dgm:cxn modelId="{E00E8E1A-DED7-45DC-9989-5359C16CE988}" type="presOf" srcId="{237FD0E6-1F1B-471D-809E-92F328B7B174}" destId="{1EDFBEEB-F4D9-4065-B02C-DED9CC56647C}" srcOrd="0" destOrd="0" presId="urn:microsoft.com/office/officeart/2005/8/layout/hierarchy1"/>
    <dgm:cxn modelId="{8D23F47E-B57C-4F23-ACDF-120521F71B7F}" type="presOf" srcId="{BB5B6C40-DC00-4DB8-8745-6E5491FE268F}" destId="{3AD81B11-9359-4C2E-9238-124F434CF50A}" srcOrd="0" destOrd="0" presId="urn:microsoft.com/office/officeart/2005/8/layout/hierarchy1"/>
    <dgm:cxn modelId="{A5A96300-7181-44BC-BC3E-9B4614C424D4}" srcId="{BB5B6C40-DC00-4DB8-8745-6E5491FE268F}" destId="{FBFD4D86-3181-4C7C-A0B8-7846FB2611B1}" srcOrd="1" destOrd="0" parTransId="{237FD0E6-1F1B-471D-809E-92F328B7B174}" sibTransId="{DB603111-CC4E-4DFF-8A46-D84B5A686D44}"/>
    <dgm:cxn modelId="{17497E11-9189-40B8-A7A8-43F14B477230}" type="presOf" srcId="{49FE115D-042A-4A38-B334-6AD4FE462021}" destId="{F81A8171-BB3E-4736-9FB7-558B0857D35B}" srcOrd="0" destOrd="0" presId="urn:microsoft.com/office/officeart/2005/8/layout/hierarchy1"/>
    <dgm:cxn modelId="{0583589F-DE40-4119-93BE-1C8D85AF1E18}" type="presOf" srcId="{5A04E34A-F7C2-4E96-804D-A629C84B5859}" destId="{1D15231F-276D-42AD-8756-A01B84714307}" srcOrd="0" destOrd="0" presId="urn:microsoft.com/office/officeart/2005/8/layout/hierarchy1"/>
    <dgm:cxn modelId="{60B80EE0-6C7F-4A19-B334-7E75F5989B6F}" type="presOf" srcId="{FBFD4D86-3181-4C7C-A0B8-7846FB2611B1}" destId="{6A635279-6B1A-4F6D-A97E-C6FEA45F4486}" srcOrd="0" destOrd="0" presId="urn:microsoft.com/office/officeart/2005/8/layout/hierarchy1"/>
    <dgm:cxn modelId="{FD4D9D5A-BF37-4A82-9AFF-46A806CE48B0}" type="presOf" srcId="{556F5057-AD7A-4020-A5AD-DF7E393F8603}" destId="{DFBDE11F-0ACB-4F0F-864F-86A2D2C38568}" srcOrd="0" destOrd="0" presId="urn:microsoft.com/office/officeart/2005/8/layout/hierarchy1"/>
    <dgm:cxn modelId="{DEC93E45-2224-4A49-9511-C144DACD27CB}" type="presOf" srcId="{A0B4B563-BDBF-4D5A-B06B-EDEFF2522BA1}" destId="{7F694DD9-07CC-4ED6-BF4C-DC7B4D367E9E}" srcOrd="0" destOrd="0" presId="urn:microsoft.com/office/officeart/2005/8/layout/hierarchy1"/>
    <dgm:cxn modelId="{7DDE07DE-13C8-4B19-82B4-50FCE2A0ED8E}" type="presOf" srcId="{3449023E-D61C-47D1-8CB2-7DF2388A6806}" destId="{5CA5B4CD-43DF-4289-BDF1-5B65DADDCC0A}" srcOrd="0" destOrd="0" presId="urn:microsoft.com/office/officeart/2005/8/layout/hierarchy1"/>
    <dgm:cxn modelId="{523D16DF-FBC0-4E48-BB72-9AA758A509A1}" type="presOf" srcId="{C01F1706-44D4-42CD-9D1D-259B60FE2A96}" destId="{8F32C754-FFA0-449B-9A1D-E73FF8B811D2}" srcOrd="0" destOrd="0" presId="urn:microsoft.com/office/officeart/2005/8/layout/hierarchy1"/>
    <dgm:cxn modelId="{EE5246F1-3112-42B6-9D08-E560B0CFB8EA}" type="presParOf" srcId="{ABAEA9DB-537F-4474-997F-FC1145DA9B17}" destId="{4B5E61F4-9C9F-4C1D-B43B-301834A641D5}" srcOrd="0" destOrd="0" presId="urn:microsoft.com/office/officeart/2005/8/layout/hierarchy1"/>
    <dgm:cxn modelId="{1F587694-F37B-4227-8D6D-C8E3006FAC3A}" type="presParOf" srcId="{4B5E61F4-9C9F-4C1D-B43B-301834A641D5}" destId="{206CBFEE-3A4D-4769-B84D-00D397BC2553}" srcOrd="0" destOrd="0" presId="urn:microsoft.com/office/officeart/2005/8/layout/hierarchy1"/>
    <dgm:cxn modelId="{B5D50D55-BF91-43DA-BDCB-57D8FA3B7D4D}" type="presParOf" srcId="{206CBFEE-3A4D-4769-B84D-00D397BC2553}" destId="{4B4083AC-C895-445E-93DA-F8200C550522}" srcOrd="0" destOrd="0" presId="urn:microsoft.com/office/officeart/2005/8/layout/hierarchy1"/>
    <dgm:cxn modelId="{A06E68C0-0C38-4E5C-BD54-69F402271380}" type="presParOf" srcId="{206CBFEE-3A4D-4769-B84D-00D397BC2553}" destId="{3AD81B11-9359-4C2E-9238-124F434CF50A}" srcOrd="1" destOrd="0" presId="urn:microsoft.com/office/officeart/2005/8/layout/hierarchy1"/>
    <dgm:cxn modelId="{9858D4C5-8556-487C-988A-B1B5E04502B7}" type="presParOf" srcId="{4B5E61F4-9C9F-4C1D-B43B-301834A641D5}" destId="{FBF11851-7DCB-432A-A682-1EE683ADD430}" srcOrd="1" destOrd="0" presId="urn:microsoft.com/office/officeart/2005/8/layout/hierarchy1"/>
    <dgm:cxn modelId="{2BEBEBF8-68F2-4B0A-860E-2589095E8821}" type="presParOf" srcId="{FBF11851-7DCB-432A-A682-1EE683ADD430}" destId="{7F694DD9-07CC-4ED6-BF4C-DC7B4D367E9E}" srcOrd="0" destOrd="0" presId="urn:microsoft.com/office/officeart/2005/8/layout/hierarchy1"/>
    <dgm:cxn modelId="{07099AE6-E102-4B1D-8BDC-BB3E0F72FAA5}" type="presParOf" srcId="{FBF11851-7DCB-432A-A682-1EE683ADD430}" destId="{C974E5C2-F190-499A-8296-B4E3C70F1FF2}" srcOrd="1" destOrd="0" presId="urn:microsoft.com/office/officeart/2005/8/layout/hierarchy1"/>
    <dgm:cxn modelId="{BB345B43-C922-4E5B-A5F0-194793CF0037}" type="presParOf" srcId="{C974E5C2-F190-499A-8296-B4E3C70F1FF2}" destId="{12212F35-32BF-40A9-83F9-5D68F85F9A54}" srcOrd="0" destOrd="0" presId="urn:microsoft.com/office/officeart/2005/8/layout/hierarchy1"/>
    <dgm:cxn modelId="{8DC50793-77D5-4879-9DA3-E4EFF951D39C}" type="presParOf" srcId="{12212F35-32BF-40A9-83F9-5D68F85F9A54}" destId="{CFC4B387-DD39-4649-BE01-6447913D0D07}" srcOrd="0" destOrd="0" presId="urn:microsoft.com/office/officeart/2005/8/layout/hierarchy1"/>
    <dgm:cxn modelId="{FCEADCE2-AA64-498A-984F-F6944E47C89B}" type="presParOf" srcId="{12212F35-32BF-40A9-83F9-5D68F85F9A54}" destId="{882F3B4C-819C-4EE9-AB59-9C3843F67679}" srcOrd="1" destOrd="0" presId="urn:microsoft.com/office/officeart/2005/8/layout/hierarchy1"/>
    <dgm:cxn modelId="{0280EDFA-3666-4C53-B98C-185DC7E314F2}" type="presParOf" srcId="{C974E5C2-F190-499A-8296-B4E3C70F1FF2}" destId="{3658C415-82F7-4C00-950A-3E9874AA5356}" srcOrd="1" destOrd="0" presId="urn:microsoft.com/office/officeart/2005/8/layout/hierarchy1"/>
    <dgm:cxn modelId="{FFDD0124-CEBF-421C-B658-45C056A45F90}" type="presParOf" srcId="{FBF11851-7DCB-432A-A682-1EE683ADD430}" destId="{1EDFBEEB-F4D9-4065-B02C-DED9CC56647C}" srcOrd="2" destOrd="0" presId="urn:microsoft.com/office/officeart/2005/8/layout/hierarchy1"/>
    <dgm:cxn modelId="{38DAB3C6-F8E3-43E9-888F-799F33255430}" type="presParOf" srcId="{FBF11851-7DCB-432A-A682-1EE683ADD430}" destId="{E827359F-CA97-483E-BAD8-40E1195512B5}" srcOrd="3" destOrd="0" presId="urn:microsoft.com/office/officeart/2005/8/layout/hierarchy1"/>
    <dgm:cxn modelId="{E56B19C2-1463-434D-891A-A4B43278A343}" type="presParOf" srcId="{E827359F-CA97-483E-BAD8-40E1195512B5}" destId="{D79AE0EB-A5E6-40E3-8315-0615F77D9FFD}" srcOrd="0" destOrd="0" presId="urn:microsoft.com/office/officeart/2005/8/layout/hierarchy1"/>
    <dgm:cxn modelId="{B86D25F3-0126-48D5-861D-367463831C2D}" type="presParOf" srcId="{D79AE0EB-A5E6-40E3-8315-0615F77D9FFD}" destId="{C2BDDC9D-56CB-4154-B0A9-F3C8FFC67F8E}" srcOrd="0" destOrd="0" presId="urn:microsoft.com/office/officeart/2005/8/layout/hierarchy1"/>
    <dgm:cxn modelId="{D86E188E-2C0E-477A-AECD-FE3965915939}" type="presParOf" srcId="{D79AE0EB-A5E6-40E3-8315-0615F77D9FFD}" destId="{6A635279-6B1A-4F6D-A97E-C6FEA45F4486}" srcOrd="1" destOrd="0" presId="urn:microsoft.com/office/officeart/2005/8/layout/hierarchy1"/>
    <dgm:cxn modelId="{23B9FA5D-0296-4B02-A3DF-139A4CFB1C74}" type="presParOf" srcId="{E827359F-CA97-483E-BAD8-40E1195512B5}" destId="{5022D56E-0254-460F-A311-47EFD5A0303F}" srcOrd="1" destOrd="0" presId="urn:microsoft.com/office/officeart/2005/8/layout/hierarchy1"/>
    <dgm:cxn modelId="{7149919C-0989-461E-8B9A-8701FF9ED634}" type="presParOf" srcId="{FBF11851-7DCB-432A-A682-1EE683ADD430}" destId="{0C3CD2F0-7DE9-46CF-9A7A-0D228FC4D2E7}" srcOrd="4" destOrd="0" presId="urn:microsoft.com/office/officeart/2005/8/layout/hierarchy1"/>
    <dgm:cxn modelId="{219E523A-2952-4EC2-97B7-2C88AA3B697D}" type="presParOf" srcId="{FBF11851-7DCB-432A-A682-1EE683ADD430}" destId="{D64A2CD0-E6B6-4B4C-8189-AF1C1B373D3F}" srcOrd="5" destOrd="0" presId="urn:microsoft.com/office/officeart/2005/8/layout/hierarchy1"/>
    <dgm:cxn modelId="{A94CBE31-B12B-44EF-8865-2469FFD567EF}" type="presParOf" srcId="{D64A2CD0-E6B6-4B4C-8189-AF1C1B373D3F}" destId="{6679E2FC-CAF8-4435-A8EA-03DE11725EB9}" srcOrd="0" destOrd="0" presId="urn:microsoft.com/office/officeart/2005/8/layout/hierarchy1"/>
    <dgm:cxn modelId="{09C99D82-211D-43E0-8BD9-9E24C7DD5237}" type="presParOf" srcId="{6679E2FC-CAF8-4435-A8EA-03DE11725EB9}" destId="{439512BE-89FB-4C09-93F5-A04B54262207}" srcOrd="0" destOrd="0" presId="urn:microsoft.com/office/officeart/2005/8/layout/hierarchy1"/>
    <dgm:cxn modelId="{C90F4E8B-F89D-47AE-BEE8-638130AE4B0D}" type="presParOf" srcId="{6679E2FC-CAF8-4435-A8EA-03DE11725EB9}" destId="{DFBDE11F-0ACB-4F0F-864F-86A2D2C38568}" srcOrd="1" destOrd="0" presId="urn:microsoft.com/office/officeart/2005/8/layout/hierarchy1"/>
    <dgm:cxn modelId="{6BADA5D4-7D80-41E3-8751-DDD86890528C}" type="presParOf" srcId="{D64A2CD0-E6B6-4B4C-8189-AF1C1B373D3F}" destId="{DBDDEED0-60E0-4665-94E2-6596893037E5}" srcOrd="1" destOrd="0" presId="urn:microsoft.com/office/officeart/2005/8/layout/hierarchy1"/>
    <dgm:cxn modelId="{85C8D19F-4B8D-4840-8EBA-447117E081D9}" type="presParOf" srcId="{FBF11851-7DCB-432A-A682-1EE683ADD430}" destId="{E5A761E9-DBEA-4682-9919-482C02EC7B2D}" srcOrd="6" destOrd="0" presId="urn:microsoft.com/office/officeart/2005/8/layout/hierarchy1"/>
    <dgm:cxn modelId="{34B11DBC-FCA5-47CF-8CE4-4B3EB226E10C}" type="presParOf" srcId="{FBF11851-7DCB-432A-A682-1EE683ADD430}" destId="{EC79855D-6AB2-476C-BEE5-3A1BC8BA2EFD}" srcOrd="7" destOrd="0" presId="urn:microsoft.com/office/officeart/2005/8/layout/hierarchy1"/>
    <dgm:cxn modelId="{21FBB92E-FA41-48AA-ABD2-6361481F4DE8}" type="presParOf" srcId="{EC79855D-6AB2-476C-BEE5-3A1BC8BA2EFD}" destId="{327A7124-A092-48AC-B82C-F68199E1176F}" srcOrd="0" destOrd="0" presId="urn:microsoft.com/office/officeart/2005/8/layout/hierarchy1"/>
    <dgm:cxn modelId="{4D0E33B0-96AB-4BA7-A581-06A909F440D5}" type="presParOf" srcId="{327A7124-A092-48AC-B82C-F68199E1176F}" destId="{F6CB0747-7026-4851-A0AF-471AC1142A72}" srcOrd="0" destOrd="0" presId="urn:microsoft.com/office/officeart/2005/8/layout/hierarchy1"/>
    <dgm:cxn modelId="{E101E5FB-C999-40FE-8433-97CD5FD1ED9C}" type="presParOf" srcId="{327A7124-A092-48AC-B82C-F68199E1176F}" destId="{F81A8171-BB3E-4736-9FB7-558B0857D35B}" srcOrd="1" destOrd="0" presId="urn:microsoft.com/office/officeart/2005/8/layout/hierarchy1"/>
    <dgm:cxn modelId="{1338EB15-008E-4E04-8B51-1C0FE8BCFE1C}" type="presParOf" srcId="{EC79855D-6AB2-476C-BEE5-3A1BC8BA2EFD}" destId="{C67AB435-57CE-4C3B-9AE5-F0B238EA1630}" srcOrd="1" destOrd="0" presId="urn:microsoft.com/office/officeart/2005/8/layout/hierarchy1"/>
    <dgm:cxn modelId="{DA7B8508-75C9-46A6-B45A-35F80136CC76}" type="presParOf" srcId="{FBF11851-7DCB-432A-A682-1EE683ADD430}" destId="{C56A95C6-B0BC-4BD8-B6C1-DF148A77791E}" srcOrd="8" destOrd="0" presId="urn:microsoft.com/office/officeart/2005/8/layout/hierarchy1"/>
    <dgm:cxn modelId="{509AA8B9-A5AB-4AE3-8D23-8C0B62856EE2}" type="presParOf" srcId="{FBF11851-7DCB-432A-A682-1EE683ADD430}" destId="{8124BF55-70F1-4A26-8638-83309044C3AD}" srcOrd="9" destOrd="0" presId="urn:microsoft.com/office/officeart/2005/8/layout/hierarchy1"/>
    <dgm:cxn modelId="{A840FF8B-143D-457F-8D38-52729C14A4A3}" type="presParOf" srcId="{8124BF55-70F1-4A26-8638-83309044C3AD}" destId="{D9F82651-9C45-4357-AF11-2868785F9CF6}" srcOrd="0" destOrd="0" presId="urn:microsoft.com/office/officeart/2005/8/layout/hierarchy1"/>
    <dgm:cxn modelId="{0DB941D9-2162-43F9-9782-E19E6C577175}" type="presParOf" srcId="{D9F82651-9C45-4357-AF11-2868785F9CF6}" destId="{E2731A9C-D722-46CD-8DB8-2A2ECA088F2C}" srcOrd="0" destOrd="0" presId="urn:microsoft.com/office/officeart/2005/8/layout/hierarchy1"/>
    <dgm:cxn modelId="{ABD5EEF6-C6BC-4AAA-BC24-446DF866D505}" type="presParOf" srcId="{D9F82651-9C45-4357-AF11-2868785F9CF6}" destId="{0664C8A9-4298-456E-90A7-3DE63C5D197B}" srcOrd="1" destOrd="0" presId="urn:microsoft.com/office/officeart/2005/8/layout/hierarchy1"/>
    <dgm:cxn modelId="{DDDB0335-DA74-4783-90DB-C5FA6CF540F4}" type="presParOf" srcId="{8124BF55-70F1-4A26-8638-83309044C3AD}" destId="{B1FCF5B6-F9DB-4CD9-8751-620E942A2EC2}" srcOrd="1" destOrd="0" presId="urn:microsoft.com/office/officeart/2005/8/layout/hierarchy1"/>
    <dgm:cxn modelId="{3A7585C5-D8F5-408F-A35B-59EEF25B8ECC}" type="presParOf" srcId="{B1FCF5B6-F9DB-4CD9-8751-620E942A2EC2}" destId="{5E9698BE-2F4B-4605-B98B-DD925A86107C}" srcOrd="0" destOrd="0" presId="urn:microsoft.com/office/officeart/2005/8/layout/hierarchy1"/>
    <dgm:cxn modelId="{AD1F4B40-E5BF-41D2-9FA6-8DD19368F459}" type="presParOf" srcId="{B1FCF5B6-F9DB-4CD9-8751-620E942A2EC2}" destId="{790C68B6-98E1-4C09-8654-A421325E3C96}" srcOrd="1" destOrd="0" presId="urn:microsoft.com/office/officeart/2005/8/layout/hierarchy1"/>
    <dgm:cxn modelId="{16279026-B4B9-4D35-ABE7-DF3E1315CB01}" type="presParOf" srcId="{790C68B6-98E1-4C09-8654-A421325E3C96}" destId="{A52425BC-26D3-428D-8E77-7E45DCE6F441}" srcOrd="0" destOrd="0" presId="urn:microsoft.com/office/officeart/2005/8/layout/hierarchy1"/>
    <dgm:cxn modelId="{83A53C17-9C31-43CA-9374-4D383A5BCD6A}" type="presParOf" srcId="{A52425BC-26D3-428D-8E77-7E45DCE6F441}" destId="{F394D9CD-CCA3-4241-A00F-A72BEA037FD2}" srcOrd="0" destOrd="0" presId="urn:microsoft.com/office/officeart/2005/8/layout/hierarchy1"/>
    <dgm:cxn modelId="{FB0DBA61-4293-4ED3-BB6B-5911C0AEF942}" type="presParOf" srcId="{A52425BC-26D3-428D-8E77-7E45DCE6F441}" destId="{5CA5B4CD-43DF-4289-BDF1-5B65DADDCC0A}" srcOrd="1" destOrd="0" presId="urn:microsoft.com/office/officeart/2005/8/layout/hierarchy1"/>
    <dgm:cxn modelId="{E063D330-7EB5-4B90-B4FB-5B893F270E39}" type="presParOf" srcId="{790C68B6-98E1-4C09-8654-A421325E3C96}" destId="{15672658-7332-424A-BB51-2DB17C969776}" srcOrd="1" destOrd="0" presId="urn:microsoft.com/office/officeart/2005/8/layout/hierarchy1"/>
    <dgm:cxn modelId="{F5C80C09-EDC8-4602-B7DB-80AA8A05888D}" type="presParOf" srcId="{15672658-7332-424A-BB51-2DB17C969776}" destId="{2D20C9E7-8A7E-43B4-9ED3-BB1AAC02D198}" srcOrd="0" destOrd="0" presId="urn:microsoft.com/office/officeart/2005/8/layout/hierarchy1"/>
    <dgm:cxn modelId="{23711849-51CB-490B-828E-6967903203A8}" type="presParOf" srcId="{15672658-7332-424A-BB51-2DB17C969776}" destId="{774968B6-65F2-4EBC-844D-D49391DC95A7}" srcOrd="1" destOrd="0" presId="urn:microsoft.com/office/officeart/2005/8/layout/hierarchy1"/>
    <dgm:cxn modelId="{FC1C7F12-49F5-4413-B053-DC3141AEB71D}" type="presParOf" srcId="{774968B6-65F2-4EBC-844D-D49391DC95A7}" destId="{AA24E9CA-A3AA-40BB-BC25-3DF9275BA888}" srcOrd="0" destOrd="0" presId="urn:microsoft.com/office/officeart/2005/8/layout/hierarchy1"/>
    <dgm:cxn modelId="{08B0793B-B9AB-4311-A314-0AF4EAB26F53}" type="presParOf" srcId="{AA24E9CA-A3AA-40BB-BC25-3DF9275BA888}" destId="{36CAD686-6B78-43E7-A930-10711A38A7F4}" srcOrd="0" destOrd="0" presId="urn:microsoft.com/office/officeart/2005/8/layout/hierarchy1"/>
    <dgm:cxn modelId="{4C447B2D-546F-4DFB-B30F-5DE61F79C409}" type="presParOf" srcId="{AA24E9CA-A3AA-40BB-BC25-3DF9275BA888}" destId="{AABC99CB-86BA-4E80-B01C-2A7F0E3C24FB}" srcOrd="1" destOrd="0" presId="urn:microsoft.com/office/officeart/2005/8/layout/hierarchy1"/>
    <dgm:cxn modelId="{234106FD-B72D-47C7-96C1-471F7C09FF1F}" type="presParOf" srcId="{774968B6-65F2-4EBC-844D-D49391DC95A7}" destId="{707139A4-7112-4DD7-9815-8E5E54AF4075}" srcOrd="1" destOrd="0" presId="urn:microsoft.com/office/officeart/2005/8/layout/hierarchy1"/>
    <dgm:cxn modelId="{830C2A92-5731-4C1E-864B-105904FCA031}" type="presParOf" srcId="{15672658-7332-424A-BB51-2DB17C969776}" destId="{1D15231F-276D-42AD-8756-A01B84714307}" srcOrd="2" destOrd="0" presId="urn:microsoft.com/office/officeart/2005/8/layout/hierarchy1"/>
    <dgm:cxn modelId="{08622129-2D2F-4EA1-9EB9-1C5B3BFE29B8}" type="presParOf" srcId="{15672658-7332-424A-BB51-2DB17C969776}" destId="{8C4C6664-BD9C-4939-BEEF-C71035249F53}" srcOrd="3" destOrd="0" presId="urn:microsoft.com/office/officeart/2005/8/layout/hierarchy1"/>
    <dgm:cxn modelId="{CC82F694-AD02-4B50-BB29-E779A019F978}" type="presParOf" srcId="{8C4C6664-BD9C-4939-BEEF-C71035249F53}" destId="{F1B88292-568B-431E-A9ED-6ACEEFA934B1}" srcOrd="0" destOrd="0" presId="urn:microsoft.com/office/officeart/2005/8/layout/hierarchy1"/>
    <dgm:cxn modelId="{92E0EBE5-197A-463F-8CE5-A37D8DF93A9F}" type="presParOf" srcId="{F1B88292-568B-431E-A9ED-6ACEEFA934B1}" destId="{59EF9A28-488D-4A7F-B3D1-CC591F069AF8}" srcOrd="0" destOrd="0" presId="urn:microsoft.com/office/officeart/2005/8/layout/hierarchy1"/>
    <dgm:cxn modelId="{23B4AD66-FF53-4F65-A7FA-9D390D3DC5A9}" type="presParOf" srcId="{F1B88292-568B-431E-A9ED-6ACEEFA934B1}" destId="{65D52131-968E-48B3-82F1-BDBD6714428C}" srcOrd="1" destOrd="0" presId="urn:microsoft.com/office/officeart/2005/8/layout/hierarchy1"/>
    <dgm:cxn modelId="{AF819BF7-F39D-442E-AE92-C3091903B1F3}" type="presParOf" srcId="{8C4C6664-BD9C-4939-BEEF-C71035249F53}" destId="{E8EC2B00-CE58-4725-9894-676936ECF822}" srcOrd="1" destOrd="0" presId="urn:microsoft.com/office/officeart/2005/8/layout/hierarchy1"/>
    <dgm:cxn modelId="{153F6CC2-DFD4-456F-91BD-75CB9B4EC8A6}" type="presParOf" srcId="{15672658-7332-424A-BB51-2DB17C969776}" destId="{FA578CBD-CB2B-40A1-99EF-1FB1E278F356}" srcOrd="4" destOrd="0" presId="urn:microsoft.com/office/officeart/2005/8/layout/hierarchy1"/>
    <dgm:cxn modelId="{D023F3BD-67A0-485F-B141-85377D9C693F}" type="presParOf" srcId="{15672658-7332-424A-BB51-2DB17C969776}" destId="{42BE531A-FB92-47F7-841F-1390DC9BC9C9}" srcOrd="5" destOrd="0" presId="urn:microsoft.com/office/officeart/2005/8/layout/hierarchy1"/>
    <dgm:cxn modelId="{D61FC803-8804-4892-B4C1-9170507ABE44}" type="presParOf" srcId="{42BE531A-FB92-47F7-841F-1390DC9BC9C9}" destId="{E55EB3A5-61B7-4C9A-AA48-6047917D95CA}" srcOrd="0" destOrd="0" presId="urn:microsoft.com/office/officeart/2005/8/layout/hierarchy1"/>
    <dgm:cxn modelId="{886B93E4-4B0D-4315-ABF7-C837BB6CD270}" type="presParOf" srcId="{E55EB3A5-61B7-4C9A-AA48-6047917D95CA}" destId="{FD1939E2-3068-4336-8D07-C4BCCF0BFF97}" srcOrd="0" destOrd="0" presId="urn:microsoft.com/office/officeart/2005/8/layout/hierarchy1"/>
    <dgm:cxn modelId="{8EFD8772-22FE-49CD-B2D5-CC9B7537859E}" type="presParOf" srcId="{E55EB3A5-61B7-4C9A-AA48-6047917D95CA}" destId="{8F32C754-FFA0-449B-9A1D-E73FF8B811D2}" srcOrd="1" destOrd="0" presId="urn:microsoft.com/office/officeart/2005/8/layout/hierarchy1"/>
    <dgm:cxn modelId="{8EAAC496-CBEB-4BB4-87D9-228CB7EEEC42}" type="presParOf" srcId="{42BE531A-FB92-47F7-841F-1390DC9BC9C9}" destId="{9057ABA7-A5B7-401A-B05D-FCFD7EBF52AD}"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A578CBD-CB2B-40A1-99EF-1FB1E278F356}">
      <dsp:nvSpPr>
        <dsp:cNvPr id="0" name=""/>
        <dsp:cNvSpPr/>
      </dsp:nvSpPr>
      <dsp:spPr>
        <a:xfrm>
          <a:off x="3592830" y="1615504"/>
          <a:ext cx="793670" cy="188857"/>
        </a:xfrm>
        <a:custGeom>
          <a:avLst/>
          <a:gdLst/>
          <a:ahLst/>
          <a:cxnLst/>
          <a:rect l="0" t="0" r="0" b="0"/>
          <a:pathLst>
            <a:path>
              <a:moveTo>
                <a:pt x="0" y="0"/>
              </a:moveTo>
              <a:lnTo>
                <a:pt x="0" y="128700"/>
              </a:lnTo>
              <a:lnTo>
                <a:pt x="793670" y="128700"/>
              </a:lnTo>
              <a:lnTo>
                <a:pt x="793670" y="1888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15231F-276D-42AD-8756-A01B84714307}">
      <dsp:nvSpPr>
        <dsp:cNvPr id="0" name=""/>
        <dsp:cNvSpPr/>
      </dsp:nvSpPr>
      <dsp:spPr>
        <a:xfrm>
          <a:off x="3547110" y="1615504"/>
          <a:ext cx="91440" cy="188857"/>
        </a:xfrm>
        <a:custGeom>
          <a:avLst/>
          <a:gdLst/>
          <a:ahLst/>
          <a:cxnLst/>
          <a:rect l="0" t="0" r="0" b="0"/>
          <a:pathLst>
            <a:path>
              <a:moveTo>
                <a:pt x="45720" y="0"/>
              </a:moveTo>
              <a:lnTo>
                <a:pt x="45720" y="1888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20C9E7-8A7E-43B4-9ED3-BB1AAC02D198}">
      <dsp:nvSpPr>
        <dsp:cNvPr id="0" name=""/>
        <dsp:cNvSpPr/>
      </dsp:nvSpPr>
      <dsp:spPr>
        <a:xfrm>
          <a:off x="2799159" y="1615504"/>
          <a:ext cx="793670" cy="188857"/>
        </a:xfrm>
        <a:custGeom>
          <a:avLst/>
          <a:gdLst/>
          <a:ahLst/>
          <a:cxnLst/>
          <a:rect l="0" t="0" r="0" b="0"/>
          <a:pathLst>
            <a:path>
              <a:moveTo>
                <a:pt x="793670" y="0"/>
              </a:moveTo>
              <a:lnTo>
                <a:pt x="793670" y="128700"/>
              </a:lnTo>
              <a:lnTo>
                <a:pt x="0" y="128700"/>
              </a:lnTo>
              <a:lnTo>
                <a:pt x="0" y="1888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9698BE-2F4B-4605-B98B-DD925A86107C}">
      <dsp:nvSpPr>
        <dsp:cNvPr id="0" name=""/>
        <dsp:cNvSpPr/>
      </dsp:nvSpPr>
      <dsp:spPr>
        <a:xfrm>
          <a:off x="3547110" y="1014299"/>
          <a:ext cx="91440" cy="188857"/>
        </a:xfrm>
        <a:custGeom>
          <a:avLst/>
          <a:gdLst/>
          <a:ahLst/>
          <a:cxnLst/>
          <a:rect l="0" t="0" r="0" b="0"/>
          <a:pathLst>
            <a:path>
              <a:moveTo>
                <a:pt x="45720" y="0"/>
              </a:moveTo>
              <a:lnTo>
                <a:pt x="45720" y="1888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A95C6-B0BC-4BD8-B6C1-DF148A77791E}">
      <dsp:nvSpPr>
        <dsp:cNvPr id="0" name=""/>
        <dsp:cNvSpPr/>
      </dsp:nvSpPr>
      <dsp:spPr>
        <a:xfrm>
          <a:off x="2005488" y="413093"/>
          <a:ext cx="1587341" cy="188857"/>
        </a:xfrm>
        <a:custGeom>
          <a:avLst/>
          <a:gdLst/>
          <a:ahLst/>
          <a:cxnLst/>
          <a:rect l="0" t="0" r="0" b="0"/>
          <a:pathLst>
            <a:path>
              <a:moveTo>
                <a:pt x="0" y="0"/>
              </a:moveTo>
              <a:lnTo>
                <a:pt x="0" y="128700"/>
              </a:lnTo>
              <a:lnTo>
                <a:pt x="1587341" y="128700"/>
              </a:lnTo>
              <a:lnTo>
                <a:pt x="1587341" y="1888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A761E9-DBEA-4682-9919-482C02EC7B2D}">
      <dsp:nvSpPr>
        <dsp:cNvPr id="0" name=""/>
        <dsp:cNvSpPr/>
      </dsp:nvSpPr>
      <dsp:spPr>
        <a:xfrm>
          <a:off x="2005488" y="413093"/>
          <a:ext cx="793670" cy="188857"/>
        </a:xfrm>
        <a:custGeom>
          <a:avLst/>
          <a:gdLst/>
          <a:ahLst/>
          <a:cxnLst/>
          <a:rect l="0" t="0" r="0" b="0"/>
          <a:pathLst>
            <a:path>
              <a:moveTo>
                <a:pt x="0" y="0"/>
              </a:moveTo>
              <a:lnTo>
                <a:pt x="0" y="128700"/>
              </a:lnTo>
              <a:lnTo>
                <a:pt x="793670" y="128700"/>
              </a:lnTo>
              <a:lnTo>
                <a:pt x="793670" y="1888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CD2F0-7DE9-46CF-9A7A-0D228FC4D2E7}">
      <dsp:nvSpPr>
        <dsp:cNvPr id="0" name=""/>
        <dsp:cNvSpPr/>
      </dsp:nvSpPr>
      <dsp:spPr>
        <a:xfrm>
          <a:off x="1959768" y="413093"/>
          <a:ext cx="91440" cy="188857"/>
        </a:xfrm>
        <a:custGeom>
          <a:avLst/>
          <a:gdLst/>
          <a:ahLst/>
          <a:cxnLst/>
          <a:rect l="0" t="0" r="0" b="0"/>
          <a:pathLst>
            <a:path>
              <a:moveTo>
                <a:pt x="45720" y="0"/>
              </a:moveTo>
              <a:lnTo>
                <a:pt x="45720" y="1888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DFBEEB-F4D9-4065-B02C-DED9CC56647C}">
      <dsp:nvSpPr>
        <dsp:cNvPr id="0" name=""/>
        <dsp:cNvSpPr/>
      </dsp:nvSpPr>
      <dsp:spPr>
        <a:xfrm>
          <a:off x="1211818" y="413093"/>
          <a:ext cx="793670" cy="188857"/>
        </a:xfrm>
        <a:custGeom>
          <a:avLst/>
          <a:gdLst/>
          <a:ahLst/>
          <a:cxnLst/>
          <a:rect l="0" t="0" r="0" b="0"/>
          <a:pathLst>
            <a:path>
              <a:moveTo>
                <a:pt x="793670" y="0"/>
              </a:moveTo>
              <a:lnTo>
                <a:pt x="793670" y="128700"/>
              </a:lnTo>
              <a:lnTo>
                <a:pt x="0" y="128700"/>
              </a:lnTo>
              <a:lnTo>
                <a:pt x="0" y="1888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94DD9-07CC-4ED6-BF4C-DC7B4D367E9E}">
      <dsp:nvSpPr>
        <dsp:cNvPr id="0" name=""/>
        <dsp:cNvSpPr/>
      </dsp:nvSpPr>
      <dsp:spPr>
        <a:xfrm>
          <a:off x="418147" y="413093"/>
          <a:ext cx="1587341" cy="188857"/>
        </a:xfrm>
        <a:custGeom>
          <a:avLst/>
          <a:gdLst/>
          <a:ahLst/>
          <a:cxnLst/>
          <a:rect l="0" t="0" r="0" b="0"/>
          <a:pathLst>
            <a:path>
              <a:moveTo>
                <a:pt x="1587341" y="0"/>
              </a:moveTo>
              <a:lnTo>
                <a:pt x="1587341" y="128700"/>
              </a:lnTo>
              <a:lnTo>
                <a:pt x="0" y="128700"/>
              </a:lnTo>
              <a:lnTo>
                <a:pt x="0" y="1888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4083AC-C895-445E-93DA-F8200C550522}">
      <dsp:nvSpPr>
        <dsp:cNvPr id="0" name=""/>
        <dsp:cNvSpPr/>
      </dsp:nvSpPr>
      <dsp:spPr>
        <a:xfrm>
          <a:off x="1680805" y="745"/>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81B11-9359-4C2E-9238-124F434CF50A}">
      <dsp:nvSpPr>
        <dsp:cNvPr id="0" name=""/>
        <dsp:cNvSpPr/>
      </dsp:nvSpPr>
      <dsp:spPr>
        <a:xfrm>
          <a:off x="1752957" y="69289"/>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Origin?</a:t>
          </a:r>
          <a:endParaRPr lang="en-US" sz="1000" kern="1200" dirty="0"/>
        </a:p>
      </dsp:txBody>
      <dsp:txXfrm>
        <a:off x="1752957" y="69289"/>
        <a:ext cx="649366" cy="412347"/>
      </dsp:txXfrm>
    </dsp:sp>
    <dsp:sp modelId="{CFC4B387-DD39-4649-BE01-6447913D0D07}">
      <dsp:nvSpPr>
        <dsp:cNvPr id="0" name=""/>
        <dsp:cNvSpPr/>
      </dsp:nvSpPr>
      <dsp:spPr>
        <a:xfrm>
          <a:off x="93464" y="601951"/>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2F3B4C-819C-4EE9-AB59-9C3843F67679}">
      <dsp:nvSpPr>
        <dsp:cNvPr id="0" name=""/>
        <dsp:cNvSpPr/>
      </dsp:nvSpPr>
      <dsp:spPr>
        <a:xfrm>
          <a:off x="165615" y="670495"/>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USA -</a:t>
          </a:r>
          <a:endParaRPr lang="en-US" sz="1000" kern="1200" dirty="0"/>
        </a:p>
      </dsp:txBody>
      <dsp:txXfrm>
        <a:off x="165615" y="670495"/>
        <a:ext cx="649366" cy="412347"/>
      </dsp:txXfrm>
    </dsp:sp>
    <dsp:sp modelId="{C2BDDC9D-56CB-4154-B0A9-F3C8FFC67F8E}">
      <dsp:nvSpPr>
        <dsp:cNvPr id="0" name=""/>
        <dsp:cNvSpPr/>
      </dsp:nvSpPr>
      <dsp:spPr>
        <a:xfrm>
          <a:off x="887134" y="601951"/>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635279-6B1A-4F6D-A97E-C6FEA45F4486}">
      <dsp:nvSpPr>
        <dsp:cNvPr id="0" name=""/>
        <dsp:cNvSpPr/>
      </dsp:nvSpPr>
      <dsp:spPr>
        <a:xfrm>
          <a:off x="959286" y="670495"/>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Germany -</a:t>
          </a:r>
          <a:endParaRPr lang="en-US" sz="1000" kern="1200" dirty="0"/>
        </a:p>
      </dsp:txBody>
      <dsp:txXfrm>
        <a:off x="959286" y="670495"/>
        <a:ext cx="649366" cy="412347"/>
      </dsp:txXfrm>
    </dsp:sp>
    <dsp:sp modelId="{439512BE-89FB-4C09-93F5-A04B54262207}">
      <dsp:nvSpPr>
        <dsp:cNvPr id="0" name=""/>
        <dsp:cNvSpPr/>
      </dsp:nvSpPr>
      <dsp:spPr>
        <a:xfrm>
          <a:off x="1680805" y="601951"/>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BDE11F-0ACB-4F0F-864F-86A2D2C38568}">
      <dsp:nvSpPr>
        <dsp:cNvPr id="0" name=""/>
        <dsp:cNvSpPr/>
      </dsp:nvSpPr>
      <dsp:spPr>
        <a:xfrm>
          <a:off x="1752957" y="670495"/>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Britain -</a:t>
          </a:r>
          <a:endParaRPr lang="en-US" sz="1000" kern="1200" dirty="0"/>
        </a:p>
      </dsp:txBody>
      <dsp:txXfrm>
        <a:off x="1752957" y="670495"/>
        <a:ext cx="649366" cy="412347"/>
      </dsp:txXfrm>
    </dsp:sp>
    <dsp:sp modelId="{F6CB0747-7026-4851-A0AF-471AC1142A72}">
      <dsp:nvSpPr>
        <dsp:cNvPr id="0" name=""/>
        <dsp:cNvSpPr/>
      </dsp:nvSpPr>
      <dsp:spPr>
        <a:xfrm>
          <a:off x="2474475" y="601951"/>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A8171-BB3E-4736-9FB7-558B0857D35B}">
      <dsp:nvSpPr>
        <dsp:cNvPr id="0" name=""/>
        <dsp:cNvSpPr/>
      </dsp:nvSpPr>
      <dsp:spPr>
        <a:xfrm>
          <a:off x="2546627" y="670495"/>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Italy -</a:t>
          </a:r>
          <a:endParaRPr lang="en-US" sz="1000" kern="1200" dirty="0"/>
        </a:p>
      </dsp:txBody>
      <dsp:txXfrm>
        <a:off x="2546627" y="670495"/>
        <a:ext cx="649366" cy="412347"/>
      </dsp:txXfrm>
    </dsp:sp>
    <dsp:sp modelId="{E2731A9C-D722-46CD-8DB8-2A2ECA088F2C}">
      <dsp:nvSpPr>
        <dsp:cNvPr id="0" name=""/>
        <dsp:cNvSpPr/>
      </dsp:nvSpPr>
      <dsp:spPr>
        <a:xfrm>
          <a:off x="3268146" y="601951"/>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C8A9-4298-456E-90A7-3DE63C5D197B}">
      <dsp:nvSpPr>
        <dsp:cNvPr id="0" name=""/>
        <dsp:cNvSpPr/>
      </dsp:nvSpPr>
      <dsp:spPr>
        <a:xfrm>
          <a:off x="3340298" y="670495"/>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Japan +</a:t>
          </a:r>
          <a:endParaRPr lang="en-US" sz="1000" kern="1200" dirty="0"/>
        </a:p>
      </dsp:txBody>
      <dsp:txXfrm>
        <a:off x="3340298" y="670495"/>
        <a:ext cx="649366" cy="412347"/>
      </dsp:txXfrm>
    </dsp:sp>
    <dsp:sp modelId="{F394D9CD-CCA3-4241-A00F-A72BEA037FD2}">
      <dsp:nvSpPr>
        <dsp:cNvPr id="0" name=""/>
        <dsp:cNvSpPr/>
      </dsp:nvSpPr>
      <dsp:spPr>
        <a:xfrm>
          <a:off x="3268146" y="1203156"/>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5B4CD-43DF-4289-BDF1-5B65DADDCC0A}">
      <dsp:nvSpPr>
        <dsp:cNvPr id="0" name=""/>
        <dsp:cNvSpPr/>
      </dsp:nvSpPr>
      <dsp:spPr>
        <a:xfrm>
          <a:off x="3340298" y="1271700"/>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Type?</a:t>
          </a:r>
          <a:endParaRPr lang="en-US" sz="1000" kern="1200" dirty="0"/>
        </a:p>
      </dsp:txBody>
      <dsp:txXfrm>
        <a:off x="3340298" y="1271700"/>
        <a:ext cx="649366" cy="412347"/>
      </dsp:txXfrm>
    </dsp:sp>
    <dsp:sp modelId="{36CAD686-6B78-43E7-A930-10711A38A7F4}">
      <dsp:nvSpPr>
        <dsp:cNvPr id="0" name=""/>
        <dsp:cNvSpPr/>
      </dsp:nvSpPr>
      <dsp:spPr>
        <a:xfrm>
          <a:off x="2474475" y="1804362"/>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C99CB-86BA-4E80-B01C-2A7F0E3C24FB}">
      <dsp:nvSpPr>
        <dsp:cNvPr id="0" name=""/>
        <dsp:cNvSpPr/>
      </dsp:nvSpPr>
      <dsp:spPr>
        <a:xfrm>
          <a:off x="2546627" y="1872906"/>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Sports --</a:t>
          </a:r>
          <a:endParaRPr lang="en-US" sz="1000" kern="1200" dirty="0"/>
        </a:p>
      </dsp:txBody>
      <dsp:txXfrm>
        <a:off x="2546627" y="1872906"/>
        <a:ext cx="649366" cy="412347"/>
      </dsp:txXfrm>
    </dsp:sp>
    <dsp:sp modelId="{59EF9A28-488D-4A7F-B3D1-CC591F069AF8}">
      <dsp:nvSpPr>
        <dsp:cNvPr id="0" name=""/>
        <dsp:cNvSpPr/>
      </dsp:nvSpPr>
      <dsp:spPr>
        <a:xfrm>
          <a:off x="3268146" y="1804362"/>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D52131-968E-48B3-82F1-BDBD6714428C}">
      <dsp:nvSpPr>
        <dsp:cNvPr id="0" name=""/>
        <dsp:cNvSpPr/>
      </dsp:nvSpPr>
      <dsp:spPr>
        <a:xfrm>
          <a:off x="3340298" y="1872906"/>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Economy +</a:t>
          </a:r>
          <a:endParaRPr lang="en-US" sz="1000" kern="1200" dirty="0"/>
        </a:p>
      </dsp:txBody>
      <dsp:txXfrm>
        <a:off x="3340298" y="1872906"/>
        <a:ext cx="649366" cy="412347"/>
      </dsp:txXfrm>
    </dsp:sp>
    <dsp:sp modelId="{FD1939E2-3068-4336-8D07-C4BCCF0BFF97}">
      <dsp:nvSpPr>
        <dsp:cNvPr id="0" name=""/>
        <dsp:cNvSpPr/>
      </dsp:nvSpPr>
      <dsp:spPr>
        <a:xfrm>
          <a:off x="4061817" y="1804362"/>
          <a:ext cx="649366" cy="4123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32C754-FFA0-449B-9A1D-E73FF8B811D2}">
      <dsp:nvSpPr>
        <dsp:cNvPr id="0" name=""/>
        <dsp:cNvSpPr/>
      </dsp:nvSpPr>
      <dsp:spPr>
        <a:xfrm>
          <a:off x="4133969" y="1872906"/>
          <a:ext cx="649366" cy="41234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Luxury --</a:t>
          </a:r>
          <a:endParaRPr lang="en-US" sz="1000" kern="1200" dirty="0"/>
        </a:p>
      </dsp:txBody>
      <dsp:txXfrm>
        <a:off x="4133969" y="1872906"/>
        <a:ext cx="649366" cy="4123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AD3AA55C-97DB-4262-AEEB-F602D98B28B3}" type="datetimeFigureOut">
              <a:rPr lang="en-US" smtClean="0"/>
              <a:pPr/>
              <a:t>3/27/2014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242CCA6B-0731-4E71-A40F-ADA2CE1B182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5A12B54-3A32-4710-AC3B-2CD03B99A567}" type="datetimeFigureOut">
              <a:rPr lang="en-US" smtClean="0"/>
              <a:pPr/>
              <a:t>3/27/2014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3/27/2014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3/27/2014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itchFamily="18" charset="0"/>
                <a:cs typeface="Times New Roman" pitchFamily="18" charset="0"/>
              </a:rPr>
              <a:t>Learning From Examples : Induction</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2971800" y="2514600"/>
            <a:ext cx="5181600" cy="2057400"/>
          </a:xfrm>
        </p:spPr>
        <p:txBody>
          <a:bodyPr/>
          <a:lstStyle/>
          <a:p>
            <a:pPr>
              <a:buFont typeface="Wingdings" pitchFamily="2" charset="2"/>
              <a:buChar char="q"/>
            </a:pPr>
            <a:r>
              <a:rPr lang="en-US" dirty="0" smtClean="0">
                <a:latin typeface="Times New Roman" pitchFamily="18" charset="0"/>
                <a:cs typeface="Times New Roman" pitchFamily="18" charset="0"/>
              </a:rPr>
              <a:t>Winston’s Learning Program</a:t>
            </a:r>
          </a:p>
          <a:p>
            <a:pPr marL="27432" lvl="1" algn="l">
              <a:spcBef>
                <a:spcPts val="600"/>
              </a:spcBef>
              <a:buSzPct val="80000"/>
              <a:buFont typeface="Wingdings" pitchFamily="2" charset="2"/>
              <a:buChar char="q"/>
            </a:pPr>
            <a:r>
              <a:rPr lang="en-US" sz="2600" dirty="0" smtClean="0">
                <a:solidFill>
                  <a:schemeClr val="tx2">
                    <a:shade val="30000"/>
                    <a:satMod val="150000"/>
                  </a:schemeClr>
                </a:solidFill>
                <a:latin typeface="Times New Roman" pitchFamily="18" charset="0"/>
                <a:cs typeface="Times New Roman" pitchFamily="18" charset="0"/>
              </a:rPr>
              <a:t>Version Space</a:t>
            </a:r>
          </a:p>
          <a:p>
            <a:pPr>
              <a:buFont typeface="Wingdings" pitchFamily="2" charset="2"/>
              <a:buChar char="q"/>
            </a:pPr>
            <a:r>
              <a:rPr lang="en-US" dirty="0" smtClean="0">
                <a:latin typeface="Times New Roman" pitchFamily="18" charset="0"/>
                <a:cs typeface="Times New Roman" pitchFamily="18" charset="0"/>
              </a:rPr>
              <a:t>Decision Trees</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r>
              <a:rPr lang="en-US" sz="2000" dirty="0" smtClean="0">
                <a:latin typeface="Times New Roman" pitchFamily="18" charset="0"/>
                <a:cs typeface="Times New Roman" pitchFamily="18" charset="0"/>
              </a:rPr>
              <a:t>A matching process was used to detect similarities and differences between structures.</a:t>
            </a:r>
          </a:p>
          <a:p>
            <a:r>
              <a:rPr lang="en-US" sz="2000" dirty="0" smtClean="0">
                <a:latin typeface="Times New Roman" pitchFamily="18" charset="0"/>
                <a:cs typeface="Times New Roman" pitchFamily="18" charset="0"/>
              </a:rPr>
              <a:t>One major problem of structural concept learning is that a teacher must guide the learning program through a carefully chosen </a:t>
            </a:r>
            <a:r>
              <a:rPr lang="en-US" sz="2000" dirty="0" smtClean="0">
                <a:solidFill>
                  <a:schemeClr val="accent5">
                    <a:lumMod val="60000"/>
                    <a:lumOff val="40000"/>
                  </a:schemeClr>
                </a:solidFill>
                <a:latin typeface="Times New Roman" pitchFamily="18" charset="0"/>
                <a:cs typeface="Times New Roman" pitchFamily="18" charset="0"/>
              </a:rPr>
              <a:t>sequence of examples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next section, </a:t>
            </a:r>
            <a:r>
              <a:rPr lang="en-US" sz="2000" dirty="0" smtClean="0">
                <a:solidFill>
                  <a:srgbClr val="C00000"/>
                </a:solidFill>
                <a:latin typeface="Times New Roman" pitchFamily="18" charset="0"/>
                <a:cs typeface="Times New Roman" pitchFamily="18" charset="0"/>
              </a:rPr>
              <a:t>Version Spaces </a:t>
            </a:r>
            <a:r>
              <a:rPr lang="en-US" sz="2000" dirty="0" smtClean="0">
                <a:latin typeface="Times New Roman" pitchFamily="18" charset="0"/>
                <a:cs typeface="Times New Roman" pitchFamily="18" charset="0"/>
              </a:rPr>
              <a:t>, is a learning technique that is </a:t>
            </a:r>
            <a:r>
              <a:rPr lang="en-US" sz="2000" dirty="0" smtClean="0">
                <a:solidFill>
                  <a:schemeClr val="accent5">
                    <a:lumMod val="60000"/>
                    <a:lumOff val="40000"/>
                  </a:schemeClr>
                </a:solidFill>
                <a:latin typeface="Times New Roman" pitchFamily="18" charset="0"/>
                <a:cs typeface="Times New Roman" pitchFamily="18" charset="0"/>
              </a:rPr>
              <a:t>insensitive to the order </a:t>
            </a:r>
            <a:r>
              <a:rPr lang="en-US" sz="2000" dirty="0" smtClean="0">
                <a:latin typeface="Times New Roman" pitchFamily="18" charset="0"/>
                <a:cs typeface="Times New Roman" pitchFamily="18" charset="0"/>
              </a:rPr>
              <a:t>in which examples are presented.</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latin typeface="Times New Roman" pitchFamily="18" charset="0"/>
                <a:cs typeface="Times New Roman" pitchFamily="18" charset="0"/>
              </a:rPr>
              <a:t>2. Version spaces</a:t>
            </a:r>
          </a:p>
        </p:txBody>
      </p:sp>
      <p:sp>
        <p:nvSpPr>
          <p:cNvPr id="3" name="Content Placeholder 2"/>
          <p:cNvSpPr>
            <a:spLocks noGrp="1"/>
          </p:cNvSpPr>
          <p:nvPr>
            <p:ph idx="1"/>
          </p:nvPr>
        </p:nvSpPr>
        <p:spPr>
          <a:xfrm>
            <a:off x="1435608" y="1447800"/>
            <a:ext cx="7498080" cy="5105400"/>
          </a:xfrm>
        </p:spPr>
        <p:txBody>
          <a:bodyPr>
            <a:normAutofit fontScale="92500" lnSpcReduction="20000"/>
          </a:bodyPr>
          <a:lstStyle/>
          <a:p>
            <a:r>
              <a:rPr lang="en-US" sz="2400" dirty="0" smtClean="0">
                <a:latin typeface="Times New Roman" pitchFamily="18" charset="0"/>
                <a:cs typeface="Times New Roman" pitchFamily="18" charset="0"/>
              </a:rPr>
              <a:t>This describes another approach to concept learning.</a:t>
            </a:r>
          </a:p>
          <a:p>
            <a:r>
              <a:rPr lang="en-US" sz="2400" dirty="0" smtClean="0">
                <a:solidFill>
                  <a:srgbClr val="FF0000"/>
                </a:solidFill>
                <a:latin typeface="Times New Roman" pitchFamily="18" charset="0"/>
                <a:cs typeface="Times New Roman" pitchFamily="18" charset="0"/>
              </a:rPr>
              <a:t>Goal: </a:t>
            </a:r>
            <a:r>
              <a:rPr lang="en-US" sz="2400" dirty="0" smtClean="0">
                <a:latin typeface="Times New Roman" pitchFamily="18" charset="0"/>
                <a:cs typeface="Times New Roman" pitchFamily="18" charset="0"/>
              </a:rPr>
              <a:t>to produce a description that is consistent with positive examples but no negative examples in the training set. </a:t>
            </a:r>
          </a:p>
          <a:p>
            <a:r>
              <a:rPr lang="en-US" sz="2400" dirty="0" smtClean="0">
                <a:latin typeface="Times New Roman" pitchFamily="18" charset="0"/>
                <a:cs typeface="Times New Roman" pitchFamily="18" charset="0"/>
              </a:rPr>
              <a:t>Winston’s system did this by a single concept description, version space work by maintaining a set of possible descriptions.</a:t>
            </a:r>
          </a:p>
          <a:p>
            <a:r>
              <a:rPr lang="en-US" sz="2400" dirty="0" smtClean="0">
                <a:latin typeface="Times New Roman" pitchFamily="18" charset="0"/>
                <a:cs typeface="Times New Roman" pitchFamily="18" charset="0"/>
              </a:rPr>
              <a:t>Consider an example representing an individual car using frame-based language:</a:t>
            </a:r>
          </a:p>
          <a:p>
            <a:pPr>
              <a:buNone/>
            </a:pPr>
            <a:r>
              <a:rPr lang="en-US" sz="2400" dirty="0" smtClean="0">
                <a:latin typeface="Times New Roman" pitchFamily="18" charset="0"/>
                <a:cs typeface="Times New Roman" pitchFamily="18" charset="0"/>
              </a:rPr>
              <a:t>		car 023:</a:t>
            </a:r>
          </a:p>
          <a:p>
            <a:pPr>
              <a:buNone/>
            </a:pPr>
            <a:r>
              <a:rPr lang="en-US" sz="2400" dirty="0" smtClean="0">
                <a:latin typeface="Times New Roman" pitchFamily="18" charset="0"/>
                <a:cs typeface="Times New Roman" pitchFamily="18" charset="0"/>
              </a:rPr>
              <a:t>			origin: Japan</a:t>
            </a:r>
          </a:p>
          <a:p>
            <a:pPr>
              <a:buNone/>
            </a:pPr>
            <a:r>
              <a:rPr lang="en-US" sz="2400" dirty="0" smtClean="0">
                <a:latin typeface="Times New Roman" pitchFamily="18" charset="0"/>
                <a:cs typeface="Times New Roman" pitchFamily="18" charset="0"/>
              </a:rPr>
              <a:t>			manufacturer : Honda</a:t>
            </a:r>
          </a:p>
          <a:p>
            <a:pPr>
              <a:buNone/>
            </a:pPr>
            <a:r>
              <a:rPr lang="en-US" sz="2400" dirty="0" smtClean="0">
                <a:latin typeface="Times New Roman" pitchFamily="18" charset="0"/>
                <a:cs typeface="Times New Roman" pitchFamily="18" charset="0"/>
              </a:rPr>
              <a:t>			color: Blue			(Specific)</a:t>
            </a:r>
          </a:p>
          <a:p>
            <a:pPr>
              <a:buNone/>
            </a:pPr>
            <a:r>
              <a:rPr lang="en-US" sz="2400" dirty="0" smtClean="0">
                <a:latin typeface="Times New Roman" pitchFamily="18" charset="0"/>
                <a:cs typeface="Times New Roman" pitchFamily="18" charset="0"/>
              </a:rPr>
              <a:t>			decade : 1970</a:t>
            </a:r>
          </a:p>
          <a:p>
            <a:pPr>
              <a:buNone/>
            </a:pPr>
            <a:r>
              <a:rPr lang="en-US" sz="2400" dirty="0" smtClean="0">
                <a:latin typeface="Times New Roman" pitchFamily="18" charset="0"/>
                <a:cs typeface="Times New Roman" pitchFamily="18" charset="0"/>
              </a:rPr>
              <a:t>			type : Economy</a:t>
            </a:r>
          </a:p>
          <a:p>
            <a:pPr>
              <a:buNone/>
            </a:pPr>
            <a:r>
              <a:rPr lang="en-US" sz="2400" dirty="0" smtClean="0">
                <a:latin typeface="Times New Roman" pitchFamily="18" charset="0"/>
                <a:cs typeface="Times New Roman" pitchFamily="18" charset="0"/>
              </a:rPr>
              <a:t>Each slot may contain only discrete values as shown:</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92500" lnSpcReduction="10000"/>
          </a:bodyPr>
          <a:lstStyle/>
          <a:p>
            <a:pPr>
              <a:buNone/>
            </a:pPr>
            <a:r>
              <a:rPr lang="en-US" sz="2400" dirty="0" smtClean="0">
                <a:latin typeface="Times New Roman" pitchFamily="18" charset="0"/>
                <a:cs typeface="Times New Roman" pitchFamily="18" charset="0"/>
              </a:rPr>
              <a:t>		origin: {Japan, USA, Britain, </a:t>
            </a:r>
            <a:r>
              <a:rPr lang="en-US" sz="2400" dirty="0" err="1" smtClean="0">
                <a:latin typeface="Times New Roman" pitchFamily="18" charset="0"/>
                <a:cs typeface="Times New Roman" pitchFamily="18" charset="0"/>
              </a:rPr>
              <a:t>Ittaly</a:t>
            </a:r>
            <a:r>
              <a:rPr lang="en-US" sz="2400" dirty="0" smtClean="0">
                <a:latin typeface="Times New Roman" pitchFamily="18" charset="0"/>
                <a:cs typeface="Times New Roman" pitchFamily="18" charset="0"/>
              </a:rPr>
              <a:t>, Germany}</a:t>
            </a:r>
          </a:p>
          <a:p>
            <a:pPr>
              <a:buNone/>
            </a:pPr>
            <a:r>
              <a:rPr lang="en-US" sz="2400" dirty="0" smtClean="0">
                <a:latin typeface="Times New Roman" pitchFamily="18" charset="0"/>
                <a:cs typeface="Times New Roman" pitchFamily="18" charset="0"/>
              </a:rPr>
              <a:t>		manufacturer : {Honda, Toyota, Ford, BMW, Fiat}</a:t>
            </a:r>
          </a:p>
          <a:p>
            <a:pPr>
              <a:buNone/>
            </a:pPr>
            <a:r>
              <a:rPr lang="en-US" sz="2400" dirty="0" smtClean="0">
                <a:latin typeface="Times New Roman" pitchFamily="18" charset="0"/>
                <a:cs typeface="Times New Roman" pitchFamily="18" charset="0"/>
              </a:rPr>
              <a:t>		color: {Blue, Green, Red, White}</a:t>
            </a:r>
          </a:p>
          <a:p>
            <a:pPr>
              <a:buNone/>
            </a:pPr>
            <a:r>
              <a:rPr lang="en-US" sz="2400" dirty="0" smtClean="0">
                <a:latin typeface="Times New Roman" pitchFamily="18" charset="0"/>
                <a:cs typeface="Times New Roman" pitchFamily="18" charset="0"/>
              </a:rPr>
              <a:t>		decade : {1970,1980,1990,2000}</a:t>
            </a:r>
          </a:p>
          <a:p>
            <a:pPr>
              <a:buNone/>
            </a:pPr>
            <a:r>
              <a:rPr lang="en-US" sz="2400" dirty="0" smtClean="0">
                <a:latin typeface="Times New Roman" pitchFamily="18" charset="0"/>
                <a:cs typeface="Times New Roman" pitchFamily="18" charset="0"/>
              </a:rPr>
              <a:t>		type : {Economy, Luxury, Sports}</a:t>
            </a:r>
          </a:p>
          <a:p>
            <a:r>
              <a:rPr lang="en-US" sz="2400" dirty="0" smtClean="0">
                <a:latin typeface="Times New Roman" pitchFamily="18" charset="0"/>
                <a:cs typeface="Times New Roman" pitchFamily="18" charset="0"/>
              </a:rPr>
              <a:t>Concept description as well as the training examples, can be stated in terms of these slots and values.</a:t>
            </a:r>
          </a:p>
          <a:p>
            <a:r>
              <a:rPr lang="en-US" sz="2400" dirty="0" smtClean="0">
                <a:latin typeface="Times New Roman" pitchFamily="18" charset="0"/>
                <a:cs typeface="Times New Roman" pitchFamily="18" charset="0"/>
              </a:rPr>
              <a:t>For </a:t>
            </a:r>
            <a:r>
              <a:rPr lang="en-US" sz="2400" dirty="0" err="1"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 Japanese economy car” can be represented as </a:t>
            </a:r>
          </a:p>
          <a:p>
            <a:pPr>
              <a:buNone/>
            </a:pPr>
            <a:r>
              <a:rPr lang="en-US" sz="2400" dirty="0" smtClean="0">
                <a:latin typeface="Times New Roman" pitchFamily="18" charset="0"/>
                <a:cs typeface="Times New Roman" pitchFamily="18" charset="0"/>
              </a:rPr>
              <a:t>			origin: Japan</a:t>
            </a:r>
          </a:p>
          <a:p>
            <a:pPr>
              <a:buNone/>
            </a:pPr>
            <a:r>
              <a:rPr lang="en-US" sz="2400" dirty="0" smtClean="0">
                <a:latin typeface="Times New Roman" pitchFamily="18" charset="0"/>
                <a:cs typeface="Times New Roman" pitchFamily="18" charset="0"/>
              </a:rPr>
              <a:t>			manufacturer : x1</a:t>
            </a:r>
          </a:p>
          <a:p>
            <a:pPr>
              <a:buNone/>
            </a:pPr>
            <a:r>
              <a:rPr lang="en-US" sz="2400" dirty="0" smtClean="0">
                <a:latin typeface="Times New Roman" pitchFamily="18" charset="0"/>
                <a:cs typeface="Times New Roman" pitchFamily="18" charset="0"/>
              </a:rPr>
              <a:t>			color: x2			(General)</a:t>
            </a:r>
          </a:p>
          <a:p>
            <a:pPr>
              <a:buNone/>
            </a:pPr>
            <a:r>
              <a:rPr lang="en-US" sz="2400" dirty="0" smtClean="0">
                <a:latin typeface="Times New Roman" pitchFamily="18" charset="0"/>
                <a:cs typeface="Times New Roman" pitchFamily="18" charset="0"/>
              </a:rPr>
              <a:t>			decade : x3</a:t>
            </a:r>
          </a:p>
          <a:p>
            <a:pPr>
              <a:buNone/>
            </a:pPr>
            <a:r>
              <a:rPr lang="en-US" sz="2400" dirty="0" smtClean="0">
                <a:latin typeface="Times New Roman" pitchFamily="18" charset="0"/>
                <a:cs typeface="Times New Roman" pitchFamily="18" charset="0"/>
              </a:rPr>
              <a:t>			type : Economy</a:t>
            </a:r>
          </a:p>
          <a:p>
            <a:r>
              <a:rPr lang="en-US" sz="2400" dirty="0" smtClean="0">
                <a:latin typeface="Times New Roman" pitchFamily="18" charset="0"/>
                <a:cs typeface="Times New Roman" pitchFamily="18" charset="0"/>
              </a:rPr>
              <a:t>Some descriptions are more general than others. As shown in the partial ordering.</a:t>
            </a:r>
          </a:p>
          <a:p>
            <a:pPr>
              <a:buNone/>
            </a:pP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p:nvPr/>
        </p:nvPicPr>
        <p:blipFill>
          <a:blip r:embed="rId2" cstate="print">
            <a:lum bright="27000" contrast="55000"/>
          </a:blip>
          <a:srcRect/>
          <a:stretch>
            <a:fillRect/>
          </a:stretch>
        </p:blipFill>
        <p:spPr bwMode="auto">
          <a:xfrm>
            <a:off x="1704974" y="862012"/>
            <a:ext cx="6372226" cy="5133975"/>
          </a:xfrm>
          <a:prstGeom prst="rect">
            <a:avLst/>
          </a:prstGeom>
          <a:noFill/>
          <a:ln w="9525">
            <a:noFill/>
            <a:miter lim="800000"/>
            <a:headEnd/>
            <a:tailEnd/>
          </a:ln>
        </p:spPr>
      </p:pic>
      <p:sp>
        <p:nvSpPr>
          <p:cNvPr id="7" name="Content Placeholder 6"/>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2000"/>
            <a:ext cx="7498080" cy="5715000"/>
          </a:xfrm>
        </p:spPr>
        <p:txBody>
          <a:bodyPr>
            <a:normAutofit fontScale="92500" lnSpcReduction="20000"/>
          </a:bodyPr>
          <a:lstStyle/>
          <a:p>
            <a:r>
              <a:rPr lang="en-US" sz="2200" dirty="0" smtClean="0">
                <a:latin typeface="Times New Roman" pitchFamily="18" charset="0"/>
                <a:cs typeface="Times New Roman" pitchFamily="18" charset="0"/>
              </a:rPr>
              <a:t>The entire partial ordering is called </a:t>
            </a:r>
            <a:r>
              <a:rPr lang="en-US" sz="2200" dirty="0" smtClean="0">
                <a:solidFill>
                  <a:srgbClr val="FF0000"/>
                </a:solidFill>
                <a:latin typeface="Times New Roman" pitchFamily="18" charset="0"/>
                <a:cs typeface="Times New Roman" pitchFamily="18" charset="0"/>
              </a:rPr>
              <a:t>concept space.</a:t>
            </a:r>
            <a:r>
              <a:rPr lang="en-US" sz="2200" dirty="0" smtClean="0">
                <a:latin typeface="Times New Roman" pitchFamily="18" charset="0"/>
                <a:cs typeface="Times New Roman" pitchFamily="18" charset="0"/>
              </a:rPr>
              <a:t> And can be depicted as follows.</a:t>
            </a:r>
          </a:p>
          <a:p>
            <a:endParaRPr lang="en-US" dirty="0" smtClean="0"/>
          </a:p>
          <a:p>
            <a:endParaRPr lang="en-US" dirty="0" smtClean="0"/>
          </a:p>
          <a:p>
            <a:endParaRPr lang="en-US" sz="2200" dirty="0" smtClean="0">
              <a:latin typeface="Times New Roman" pitchFamily="18" charset="0"/>
              <a:cs typeface="Times New Roman" pitchFamily="18" charset="0"/>
            </a:endParaRPr>
          </a:p>
          <a:p>
            <a:endParaRPr lang="en-US" dirty="0" smtClean="0"/>
          </a:p>
          <a:p>
            <a:endParaRPr lang="en-US" dirty="0" smtClean="0"/>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At the top concept space is the null description , consisting only of variables.</a:t>
            </a:r>
          </a:p>
          <a:p>
            <a:r>
              <a:rPr lang="en-US" sz="2200" dirty="0" smtClean="0">
                <a:latin typeface="Times New Roman" pitchFamily="18" charset="0"/>
                <a:cs typeface="Times New Roman" pitchFamily="18" charset="0"/>
              </a:rPr>
              <a:t>Bottom represent all sets of training instances. which contains no variables. </a:t>
            </a:r>
          </a:p>
          <a:p>
            <a:r>
              <a:rPr lang="en-US" sz="2200" dirty="0" smtClean="0">
                <a:latin typeface="Times New Roman" pitchFamily="18" charset="0"/>
                <a:cs typeface="Times New Roman" pitchFamily="18" charset="0"/>
              </a:rPr>
              <a:t>Most target concepts lies somewhere  in between these two extremes.</a:t>
            </a:r>
          </a:p>
          <a:p>
            <a:r>
              <a:rPr lang="en-US" sz="2200" dirty="0" smtClean="0">
                <a:latin typeface="Times New Roman" pitchFamily="18" charset="0"/>
                <a:cs typeface="Times New Roman" pitchFamily="18" charset="0"/>
              </a:rPr>
              <a:t>The </a:t>
            </a:r>
            <a:r>
              <a:rPr lang="en-US" sz="2200" dirty="0" smtClean="0">
                <a:solidFill>
                  <a:srgbClr val="FF0000"/>
                </a:solidFill>
                <a:latin typeface="Times New Roman" pitchFamily="18" charset="0"/>
                <a:cs typeface="Times New Roman" pitchFamily="18" charset="0"/>
              </a:rPr>
              <a:t>version space</a:t>
            </a:r>
            <a:r>
              <a:rPr lang="en-US" sz="2200" dirty="0" smtClean="0">
                <a:latin typeface="Times New Roman" pitchFamily="18" charset="0"/>
                <a:cs typeface="Times New Roman" pitchFamily="18" charset="0"/>
              </a:rPr>
              <a:t> is the largest collection of description that is consistent with all the training examples.</a:t>
            </a:r>
          </a:p>
          <a:p>
            <a:endParaRPr lang="en-US" sz="2000" dirty="0" smtClean="0">
              <a:latin typeface="Times New Roman" pitchFamily="18" charset="0"/>
              <a:cs typeface="Times New Roman" pitchFamily="18" charset="0"/>
            </a:endParaRP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590800" y="1447800"/>
            <a:ext cx="41148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Version space consist of two subset of the concept space.</a:t>
            </a:r>
          </a:p>
          <a:p>
            <a:pPr lvl="1"/>
            <a:r>
              <a:rPr lang="en-US" sz="2000" dirty="0" smtClean="0">
                <a:latin typeface="Times New Roman" pitchFamily="18" charset="0"/>
                <a:cs typeface="Times New Roman" pitchFamily="18" charset="0"/>
              </a:rPr>
              <a:t>Subset  </a:t>
            </a:r>
            <a:r>
              <a:rPr lang="en-US" sz="2000" i="1" dirty="0" smtClean="0">
                <a:solidFill>
                  <a:srgbClr val="FF0000"/>
                </a:solidFill>
                <a:latin typeface="Times New Roman" pitchFamily="18" charset="0"/>
                <a:cs typeface="Times New Roman" pitchFamily="18" charset="0"/>
              </a:rPr>
              <a:t>G</a:t>
            </a:r>
            <a:r>
              <a:rPr lang="en-US" sz="2000" dirty="0" smtClean="0">
                <a:latin typeface="Times New Roman" pitchFamily="18" charset="0"/>
                <a:cs typeface="Times New Roman" pitchFamily="18" charset="0"/>
              </a:rPr>
              <a:t> contains the </a:t>
            </a:r>
            <a:r>
              <a:rPr lang="en-US" sz="2000" i="1" dirty="0" smtClean="0">
                <a:solidFill>
                  <a:srgbClr val="FF0000"/>
                </a:solidFill>
                <a:latin typeface="Times New Roman" pitchFamily="18" charset="0"/>
                <a:cs typeface="Times New Roman" pitchFamily="18" charset="0"/>
              </a:rPr>
              <a:t>General</a:t>
            </a:r>
            <a:r>
              <a:rPr lang="en-US" sz="2000" dirty="0" smtClean="0">
                <a:latin typeface="Times New Roman" pitchFamily="18" charset="0"/>
                <a:cs typeface="Times New Roman" pitchFamily="18" charset="0"/>
              </a:rPr>
              <a:t> descriptions consistent with the training example.</a:t>
            </a:r>
          </a:p>
          <a:p>
            <a:pPr lvl="1"/>
            <a:r>
              <a:rPr lang="en-US" sz="2000" dirty="0" smtClean="0">
                <a:latin typeface="Times New Roman" pitchFamily="18" charset="0"/>
                <a:cs typeface="Times New Roman" pitchFamily="18" charset="0"/>
              </a:rPr>
              <a:t>Subset  </a:t>
            </a:r>
            <a:r>
              <a:rPr lang="en-US" sz="2000" i="1" dirty="0" smtClean="0">
                <a:solidFill>
                  <a:srgbClr val="FF0000"/>
                </a:solidFill>
                <a:latin typeface="Times New Roman" pitchFamily="18" charset="0"/>
                <a:cs typeface="Times New Roman" pitchFamily="18" charset="0"/>
              </a:rPr>
              <a:t>S</a:t>
            </a:r>
            <a:r>
              <a:rPr lang="en-US" sz="2000" dirty="0" smtClean="0">
                <a:latin typeface="Times New Roman" pitchFamily="18" charset="0"/>
                <a:cs typeface="Times New Roman" pitchFamily="18" charset="0"/>
              </a:rPr>
              <a:t> contains the </a:t>
            </a:r>
            <a:r>
              <a:rPr lang="en-US" sz="2000" i="1" dirty="0" smtClean="0">
                <a:solidFill>
                  <a:srgbClr val="FF0000"/>
                </a:solidFill>
                <a:latin typeface="Times New Roman" pitchFamily="18" charset="0"/>
                <a:cs typeface="Times New Roman" pitchFamily="18" charset="0"/>
              </a:rPr>
              <a:t>Specific</a:t>
            </a:r>
            <a:r>
              <a:rPr lang="en-US" sz="2000" dirty="0" smtClean="0">
                <a:latin typeface="Times New Roman" pitchFamily="18" charset="0"/>
                <a:cs typeface="Times New Roman" pitchFamily="18" charset="0"/>
              </a:rPr>
              <a:t> descriptions consistent with the training example.</a:t>
            </a:r>
          </a:p>
          <a:p>
            <a:pPr lvl="1">
              <a:buFont typeface="Wingdings" pitchFamily="2" charset="2"/>
              <a:buChar char="§"/>
            </a:pPr>
            <a:r>
              <a:rPr lang="en-US" sz="2000" dirty="0" smtClean="0">
                <a:latin typeface="Times New Roman" pitchFamily="18" charset="0"/>
                <a:cs typeface="Times New Roman" pitchFamily="18" charset="0"/>
              </a:rPr>
              <a:t>The version space is set of all descriptions that lie between some elements of </a:t>
            </a:r>
            <a:r>
              <a:rPr lang="en-US" sz="2000" i="1" dirty="0" smtClean="0">
                <a:solidFill>
                  <a:srgbClr val="FF0000"/>
                </a:solidFill>
                <a:latin typeface="Times New Roman" pitchFamily="18" charset="0"/>
                <a:cs typeface="Times New Roman" pitchFamily="18" charset="0"/>
              </a:rPr>
              <a:t>G</a:t>
            </a:r>
            <a:r>
              <a:rPr lang="en-US" sz="2000" dirty="0" smtClean="0">
                <a:latin typeface="Times New Roman" pitchFamily="18" charset="0"/>
                <a:cs typeface="Times New Roman" pitchFamily="18" charset="0"/>
              </a:rPr>
              <a:t> and some elements of </a:t>
            </a:r>
            <a:r>
              <a:rPr lang="en-US" sz="2000" i="1" dirty="0" smtClean="0">
                <a:solidFill>
                  <a:srgbClr val="FF0000"/>
                </a:solidFill>
                <a:latin typeface="Times New Roman" pitchFamily="18" charset="0"/>
                <a:cs typeface="Times New Roman" pitchFamily="18" charset="0"/>
              </a:rPr>
              <a:t>S</a:t>
            </a:r>
            <a:r>
              <a:rPr lang="en-US" sz="2000" dirty="0" smtClean="0">
                <a:latin typeface="Times New Roman" pitchFamily="18" charset="0"/>
                <a:cs typeface="Times New Roman" pitchFamily="18" charset="0"/>
              </a:rPr>
              <a:t> in concept space.</a:t>
            </a:r>
          </a:p>
          <a:p>
            <a:pPr lvl="1">
              <a:buFont typeface="Wingdings" pitchFamily="2" charset="2"/>
              <a:buChar char="§"/>
            </a:pPr>
            <a:r>
              <a:rPr lang="en-US" sz="2000" dirty="0" smtClean="0">
                <a:latin typeface="Times New Roman" pitchFamily="18" charset="0"/>
                <a:cs typeface="Times New Roman" pitchFamily="18" charset="0"/>
              </a:rPr>
              <a:t>A positive training examples make S very general and a negative training examples make G very specific.</a:t>
            </a:r>
          </a:p>
          <a:p>
            <a:pPr lvl="1">
              <a:buFont typeface="Wingdings" pitchFamily="2" charset="2"/>
              <a:buChar char="§"/>
            </a:pPr>
            <a:r>
              <a:rPr lang="en-US" sz="2000" dirty="0" smtClean="0">
                <a:latin typeface="Times New Roman" pitchFamily="18" charset="0"/>
                <a:cs typeface="Times New Roman" pitchFamily="18" charset="0"/>
              </a:rPr>
              <a:t>The </a:t>
            </a:r>
            <a:r>
              <a:rPr lang="en-US" sz="2000" dirty="0" smtClean="0">
                <a:solidFill>
                  <a:srgbClr val="FF0000"/>
                </a:solidFill>
                <a:latin typeface="Times New Roman" pitchFamily="18" charset="0"/>
                <a:cs typeface="Times New Roman" pitchFamily="18" charset="0"/>
              </a:rPr>
              <a:t>candidate elimination</a:t>
            </a: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algorithm</a:t>
            </a:r>
            <a:r>
              <a:rPr lang="en-US" sz="2000" dirty="0" smtClean="0">
                <a:latin typeface="Times New Roman" pitchFamily="18" charset="0"/>
                <a:cs typeface="Times New Roman" pitchFamily="18" charset="0"/>
              </a:rPr>
              <a:t> helps to converge G and S and produce a single concept description</a:t>
            </a:r>
          </a:p>
          <a:p>
            <a:pPr lvl="1"/>
            <a:endParaRPr lang="en-US" sz="20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latin typeface="Times New Roman" pitchFamily="18" charset="0"/>
                <a:cs typeface="Times New Roman" pitchFamily="18" charset="0"/>
              </a:rPr>
              <a:t>Algorithm: Candidate Elimination</a:t>
            </a: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Given: A representation language and a set of positive and negative examples expressed in that language.</a:t>
            </a:r>
          </a:p>
          <a:p>
            <a:r>
              <a:rPr lang="en-US" sz="2000" dirty="0" smtClean="0">
                <a:latin typeface="Times New Roman" pitchFamily="18" charset="0"/>
                <a:cs typeface="Times New Roman" pitchFamily="18" charset="0"/>
              </a:rPr>
              <a:t>Compute: A concept description that is consistent with all positive examples and none of the negative examples.</a:t>
            </a:r>
          </a:p>
          <a:p>
            <a:endParaRPr lang="en-US" sz="2000" dirty="0" smtClean="0">
              <a:latin typeface="Times New Roman" pitchFamily="18" charset="0"/>
              <a:cs typeface="Times New Roman" pitchFamily="18" charset="0"/>
            </a:endParaRPr>
          </a:p>
          <a:p>
            <a:pPr marL="539496" indent="-457200">
              <a:buAutoNum type="arabicPeriod"/>
            </a:pPr>
            <a:r>
              <a:rPr lang="en-US" sz="2000" dirty="0" smtClean="0">
                <a:latin typeface="Times New Roman" pitchFamily="18" charset="0"/>
                <a:cs typeface="Times New Roman" pitchFamily="18" charset="0"/>
              </a:rPr>
              <a:t>Initialize G to contain one element. The null description (all features are variables)</a:t>
            </a:r>
          </a:p>
          <a:p>
            <a:pPr marL="539496" indent="-457200">
              <a:buAutoNum type="arabicPeriod"/>
            </a:pPr>
            <a:r>
              <a:rPr lang="en-US" sz="2000" dirty="0" smtClean="0">
                <a:latin typeface="Times New Roman" pitchFamily="18" charset="0"/>
                <a:cs typeface="Times New Roman" pitchFamily="18" charset="0"/>
              </a:rPr>
              <a:t>Initialize S to contain one element. The first positive example.</a:t>
            </a:r>
          </a:p>
          <a:p>
            <a:pPr marL="539496" indent="-457200">
              <a:buAutoNum type="arabicPeriod"/>
            </a:pPr>
            <a:r>
              <a:rPr lang="sv-SE" sz="2000" dirty="0" smtClean="0">
                <a:latin typeface="Times New Roman" pitchFamily="18" charset="0"/>
                <a:cs typeface="Times New Roman" pitchFamily="18" charset="0"/>
              </a:rPr>
              <a:t>Accept a new training example.</a:t>
            </a:r>
          </a:p>
          <a:p>
            <a:pPr algn="just">
              <a:buFont typeface="Wingdings" pitchFamily="1" charset="2"/>
              <a:buNone/>
              <a:tabLst>
                <a:tab pos="763588" algn="l"/>
                <a:tab pos="1141413" algn="l"/>
              </a:tabLst>
            </a:pPr>
            <a:r>
              <a:rPr lang="sv-SE" sz="2000" dirty="0" smtClean="0">
                <a:latin typeface="Times New Roman" pitchFamily="18" charset="0"/>
                <a:cs typeface="Times New Roman" pitchFamily="18" charset="0"/>
              </a:rPr>
              <a:t>	If it is a </a:t>
            </a:r>
            <a:r>
              <a:rPr lang="sv-SE" sz="2000" dirty="0" smtClean="0">
                <a:solidFill>
                  <a:srgbClr val="C00000"/>
                </a:solidFill>
                <a:latin typeface="Times New Roman" pitchFamily="18" charset="0"/>
                <a:cs typeface="Times New Roman" pitchFamily="18" charset="0"/>
              </a:rPr>
              <a:t>positive example</a:t>
            </a:r>
            <a:r>
              <a:rPr lang="sv-SE" sz="2000" dirty="0" smtClean="0">
                <a:latin typeface="Times New Roman" pitchFamily="18" charset="0"/>
                <a:cs typeface="Times New Roman" pitchFamily="18" charset="0"/>
              </a:rPr>
              <a:t>, first Remove from G any descriptions that do not cover the example. Then, update the S set to contain the most specific set of descriptions in the version space that cover the example and the current element of the S set. That is, generalize the elements of the set S.(ie. Generalize the element to cover the new training example)</a:t>
            </a:r>
          </a:p>
          <a:p>
            <a:pPr marL="539496" indent="-457200">
              <a:buAutoNum type="arabicPeriod"/>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6019800"/>
          </a:xfrm>
        </p:spPr>
        <p:txBody>
          <a:bodyPr>
            <a:normAutofit fontScale="62500" lnSpcReduction="20000"/>
          </a:bodyPr>
          <a:lstStyle/>
          <a:p>
            <a:pPr algn="just">
              <a:buNone/>
              <a:tabLst>
                <a:tab pos="763588" algn="l"/>
                <a:tab pos="1141413" algn="l"/>
              </a:tabLst>
            </a:pPr>
            <a:r>
              <a:rPr lang="sv-SE" sz="2000" dirty="0" smtClean="0">
                <a:latin typeface="Times New Roman" pitchFamily="18" charset="0"/>
                <a:cs typeface="Times New Roman" pitchFamily="18" charset="0"/>
              </a:rPr>
              <a:t>	</a:t>
            </a:r>
            <a:r>
              <a:rPr lang="sv-SE" sz="2900" dirty="0" smtClean="0">
                <a:latin typeface="Times New Roman" pitchFamily="18" charset="0"/>
                <a:cs typeface="Times New Roman" pitchFamily="18" charset="0"/>
              </a:rPr>
              <a:t>If it is a </a:t>
            </a:r>
            <a:r>
              <a:rPr lang="sv-SE" sz="2900" dirty="0" smtClean="0">
                <a:solidFill>
                  <a:srgbClr val="C00000"/>
                </a:solidFill>
                <a:latin typeface="Times New Roman" pitchFamily="18" charset="0"/>
                <a:cs typeface="Times New Roman" pitchFamily="18" charset="0"/>
              </a:rPr>
              <a:t>negative example</a:t>
            </a:r>
            <a:r>
              <a:rPr lang="sv-SE" sz="2900" dirty="0" smtClean="0">
                <a:latin typeface="Times New Roman" pitchFamily="18" charset="0"/>
                <a:cs typeface="Times New Roman" pitchFamily="18" charset="0"/>
              </a:rPr>
              <a:t>, first Remove from S any descriptions that cover the example. Then, update the G set to contain the most general set of descriptions in the version space that do not cover the example. Ie. Specialize the elements of G as little as possible so that the negative example is no longer covered by any of the elements of G.</a:t>
            </a:r>
          </a:p>
          <a:p>
            <a:pPr algn="just">
              <a:buNone/>
              <a:tabLst>
                <a:tab pos="763588" algn="l"/>
                <a:tab pos="1141413" algn="l"/>
              </a:tabLst>
            </a:pPr>
            <a:r>
              <a:rPr lang="sv-SE" sz="2900" dirty="0" smtClean="0">
                <a:latin typeface="Times New Roman" pitchFamily="18" charset="0"/>
                <a:cs typeface="Times New Roman" pitchFamily="18" charset="0"/>
              </a:rPr>
              <a:t>4. If S and G are both singleton sets, then if they are identical, output their values and halt. If they are both singleton sets but they are different, then the training cases were inconsistant. Output this result and halt. Otherwise go to step 3</a:t>
            </a:r>
          </a:p>
          <a:p>
            <a:pPr algn="just">
              <a:buNone/>
              <a:tabLst>
                <a:tab pos="763588" algn="l"/>
                <a:tab pos="1141413" algn="l"/>
              </a:tabLst>
            </a:pPr>
            <a:endParaRPr lang="sv-SE" sz="2900" dirty="0" smtClean="0">
              <a:latin typeface="Times New Roman" pitchFamily="18" charset="0"/>
              <a:cs typeface="Times New Roman" pitchFamily="18" charset="0"/>
            </a:endParaRPr>
          </a:p>
          <a:p>
            <a:pPr algn="just">
              <a:tabLst>
                <a:tab pos="763588" algn="l"/>
                <a:tab pos="1141413" algn="l"/>
              </a:tabLst>
            </a:pPr>
            <a:r>
              <a:rPr lang="sv-SE" sz="2900" dirty="0" smtClean="0">
                <a:solidFill>
                  <a:srgbClr val="FF0000"/>
                </a:solidFill>
                <a:latin typeface="Times New Roman" pitchFamily="18" charset="0"/>
                <a:cs typeface="Times New Roman" pitchFamily="18" charset="0"/>
              </a:rPr>
              <a:t>Note</a:t>
            </a:r>
            <a:r>
              <a:rPr lang="sv-SE" sz="2900" dirty="0" smtClean="0">
                <a:latin typeface="Times New Roman" pitchFamily="18" charset="0"/>
                <a:cs typeface="Times New Roman" pitchFamily="18" charset="0"/>
              </a:rPr>
              <a:t>: Specialization means replaceing variables with constants</a:t>
            </a:r>
            <a:r>
              <a:rPr lang="sv-SE" sz="2900" dirty="0" smtClean="0">
                <a:latin typeface="Times New Roman" pitchFamily="18" charset="0"/>
                <a:cs typeface="Times New Roman" pitchFamily="18" charset="0"/>
              </a:rPr>
              <a:t>.</a:t>
            </a:r>
          </a:p>
          <a:p>
            <a:pPr algn="just">
              <a:tabLst>
                <a:tab pos="763588" algn="l"/>
                <a:tab pos="1141413" algn="l"/>
              </a:tabLst>
            </a:pPr>
            <a:r>
              <a:rPr lang="sv-SE" sz="2900" dirty="0" smtClean="0">
                <a:latin typeface="Times New Roman" pitchFamily="18" charset="0"/>
                <a:cs typeface="Times New Roman" pitchFamily="18" charset="0"/>
              </a:rPr>
              <a:t>Generalize means use variables instead of values</a:t>
            </a:r>
            <a:endParaRPr lang="sv-SE" sz="2900" dirty="0" smtClean="0">
              <a:latin typeface="Times New Roman" pitchFamily="18" charset="0"/>
              <a:cs typeface="Times New Roman" pitchFamily="18" charset="0"/>
            </a:endParaRPr>
          </a:p>
          <a:p>
            <a:pPr algn="just">
              <a:tabLst>
                <a:tab pos="763588" algn="l"/>
                <a:tab pos="1141413" algn="l"/>
              </a:tabLst>
            </a:pPr>
            <a:r>
              <a:rPr lang="sv-SE" sz="2900" dirty="0" smtClean="0">
                <a:latin typeface="Times New Roman" pitchFamily="18" charset="0"/>
                <a:cs typeface="Times New Roman" pitchFamily="18" charset="0"/>
              </a:rPr>
              <a:t>G must be specialized only to descriptions that are in version space, not outside of it</a:t>
            </a:r>
            <a:r>
              <a:rPr lang="sv-SE" sz="2900" dirty="0" smtClean="0">
                <a:latin typeface="Times New Roman" pitchFamily="18" charset="0"/>
                <a:cs typeface="Times New Roman" pitchFamily="18" charset="0"/>
              </a:rPr>
              <a:t>.</a:t>
            </a:r>
          </a:p>
          <a:p>
            <a:pPr algn="just">
              <a:buNone/>
              <a:tabLst>
                <a:tab pos="763588" algn="l"/>
                <a:tab pos="1141413" algn="l"/>
              </a:tabLst>
            </a:pPr>
            <a:endParaRPr lang="sv-SE" sz="2600" dirty="0" smtClean="0">
              <a:latin typeface="Times New Roman" pitchFamily="18" charset="0"/>
              <a:cs typeface="Times New Roman" pitchFamily="18" charset="0"/>
            </a:endParaRPr>
          </a:p>
          <a:p>
            <a:pPr algn="just">
              <a:buNone/>
              <a:tabLst>
                <a:tab pos="763588" algn="l"/>
                <a:tab pos="1141413" algn="l"/>
              </a:tabLst>
            </a:pPr>
            <a:r>
              <a:rPr lang="sv-SE" sz="2600" dirty="0" smtClean="0">
                <a:solidFill>
                  <a:srgbClr val="C00000"/>
                </a:solidFill>
                <a:latin typeface="Times New Roman" pitchFamily="18" charset="0"/>
                <a:cs typeface="Times New Roman" pitchFamily="18" charset="0"/>
              </a:rPr>
              <a:t>positive example</a:t>
            </a:r>
          </a:p>
          <a:p>
            <a:pPr algn="just">
              <a:buNone/>
              <a:tabLst>
                <a:tab pos="763588" algn="l"/>
                <a:tab pos="1141413" algn="l"/>
              </a:tabLst>
            </a:pPr>
            <a:r>
              <a:rPr lang="sv-SE" sz="2600" dirty="0" smtClean="0">
                <a:latin typeface="Times New Roman" pitchFamily="18" charset="0"/>
                <a:cs typeface="Times New Roman" pitchFamily="18" charset="0"/>
              </a:rPr>
              <a:t>G</a:t>
            </a:r>
            <a:r>
              <a:rPr lang="sv-SE" sz="2600" dirty="0" smtClean="0">
                <a:latin typeface="Times New Roman" pitchFamily="18" charset="0"/>
                <a:cs typeface="Times New Roman" pitchFamily="18" charset="0"/>
                <a:sym typeface="Wingdings" pitchFamily="2" charset="2"/>
              </a:rPr>
              <a:t></a:t>
            </a:r>
            <a:r>
              <a:rPr lang="sv-SE" sz="2600" dirty="0" smtClean="0">
                <a:latin typeface="Times New Roman" pitchFamily="18" charset="0"/>
                <a:cs typeface="Times New Roman" pitchFamily="18" charset="0"/>
              </a:rPr>
              <a:t> </a:t>
            </a:r>
            <a:r>
              <a:rPr lang="sv-SE" sz="2600" dirty="0" smtClean="0">
                <a:latin typeface="Times New Roman" pitchFamily="18" charset="0"/>
                <a:cs typeface="Times New Roman" pitchFamily="18" charset="0"/>
              </a:rPr>
              <a:t>first Remove </a:t>
            </a:r>
            <a:r>
              <a:rPr lang="sv-SE" sz="2600" dirty="0" smtClean="0">
                <a:latin typeface="Times New Roman" pitchFamily="18" charset="0"/>
                <a:cs typeface="Times New Roman" pitchFamily="18" charset="0"/>
              </a:rPr>
              <a:t>descriptions that </a:t>
            </a:r>
            <a:r>
              <a:rPr lang="sv-SE" sz="2600" dirty="0" smtClean="0">
                <a:latin typeface="Times New Roman" pitchFamily="18" charset="0"/>
                <a:cs typeface="Times New Roman" pitchFamily="18" charset="0"/>
              </a:rPr>
              <a:t>do not cover the example. </a:t>
            </a:r>
            <a:endParaRPr lang="sv-SE" sz="2600" dirty="0" smtClean="0">
              <a:latin typeface="Times New Roman" pitchFamily="18" charset="0"/>
              <a:cs typeface="Times New Roman" pitchFamily="18" charset="0"/>
            </a:endParaRPr>
          </a:p>
          <a:p>
            <a:pPr algn="just">
              <a:buNone/>
              <a:tabLst>
                <a:tab pos="763588" algn="l"/>
                <a:tab pos="1141413" algn="l"/>
              </a:tabLst>
            </a:pPr>
            <a:r>
              <a:rPr lang="sv-SE" sz="2600" dirty="0" smtClean="0">
                <a:latin typeface="Times New Roman" pitchFamily="18" charset="0"/>
                <a:cs typeface="Times New Roman" pitchFamily="18" charset="0"/>
              </a:rPr>
              <a:t>S </a:t>
            </a:r>
            <a:r>
              <a:rPr lang="sv-SE" sz="2600" dirty="0" smtClean="0">
                <a:latin typeface="Times New Roman" pitchFamily="18" charset="0"/>
                <a:cs typeface="Times New Roman" pitchFamily="18" charset="0"/>
                <a:sym typeface="Wingdings" pitchFamily="2" charset="2"/>
              </a:rPr>
              <a:t></a:t>
            </a:r>
            <a:r>
              <a:rPr lang="sv-SE" sz="2600" dirty="0" smtClean="0">
                <a:latin typeface="Times New Roman" pitchFamily="18" charset="0"/>
                <a:cs typeface="Times New Roman" pitchFamily="18" charset="0"/>
              </a:rPr>
              <a:t> Generalize </a:t>
            </a:r>
            <a:r>
              <a:rPr lang="sv-SE" sz="2600" dirty="0" smtClean="0">
                <a:latin typeface="Times New Roman" pitchFamily="18" charset="0"/>
                <a:cs typeface="Times New Roman" pitchFamily="18" charset="0"/>
              </a:rPr>
              <a:t>the element to cover the new training </a:t>
            </a:r>
            <a:r>
              <a:rPr lang="sv-SE" sz="2600" dirty="0" smtClean="0">
                <a:latin typeface="Times New Roman" pitchFamily="18" charset="0"/>
                <a:cs typeface="Times New Roman" pitchFamily="18" charset="0"/>
              </a:rPr>
              <a:t>example. </a:t>
            </a:r>
            <a:endParaRPr lang="sv-SE" sz="2600" dirty="0" smtClean="0">
              <a:latin typeface="Times New Roman" pitchFamily="18" charset="0"/>
              <a:cs typeface="Times New Roman" pitchFamily="18" charset="0"/>
            </a:endParaRPr>
          </a:p>
          <a:p>
            <a:pPr algn="just">
              <a:buNone/>
              <a:tabLst>
                <a:tab pos="763588" algn="l"/>
                <a:tab pos="1141413" algn="l"/>
              </a:tabLst>
            </a:pPr>
            <a:r>
              <a:rPr lang="sv-SE" sz="2600" dirty="0" smtClean="0">
                <a:solidFill>
                  <a:srgbClr val="C00000"/>
                </a:solidFill>
                <a:latin typeface="Times New Roman" pitchFamily="18" charset="0"/>
                <a:cs typeface="Times New Roman" pitchFamily="18" charset="0"/>
              </a:rPr>
              <a:t>negative example</a:t>
            </a:r>
            <a:endParaRPr lang="sv-SE" sz="2600" dirty="0" smtClean="0">
              <a:latin typeface="Times New Roman" pitchFamily="18" charset="0"/>
              <a:cs typeface="Times New Roman" pitchFamily="18" charset="0"/>
            </a:endParaRPr>
          </a:p>
          <a:p>
            <a:pPr algn="just">
              <a:buNone/>
              <a:tabLst>
                <a:tab pos="763588" algn="l"/>
                <a:tab pos="1141413" algn="l"/>
              </a:tabLst>
            </a:pPr>
            <a:r>
              <a:rPr lang="sv-SE" sz="2600" dirty="0" smtClean="0">
                <a:latin typeface="Times New Roman" pitchFamily="18" charset="0"/>
                <a:cs typeface="Times New Roman" pitchFamily="18" charset="0"/>
              </a:rPr>
              <a:t> S </a:t>
            </a:r>
            <a:r>
              <a:rPr lang="sv-SE" sz="2600" dirty="0" smtClean="0">
                <a:latin typeface="Times New Roman" pitchFamily="18" charset="0"/>
                <a:cs typeface="Times New Roman" pitchFamily="18" charset="0"/>
                <a:sym typeface="Wingdings" pitchFamily="2" charset="2"/>
              </a:rPr>
              <a:t> </a:t>
            </a:r>
            <a:r>
              <a:rPr lang="sv-SE" sz="2600" dirty="0" smtClean="0">
                <a:latin typeface="Times New Roman" pitchFamily="18" charset="0"/>
                <a:cs typeface="Times New Roman" pitchFamily="18" charset="0"/>
              </a:rPr>
              <a:t>first </a:t>
            </a:r>
            <a:r>
              <a:rPr lang="sv-SE" sz="2600" dirty="0" smtClean="0">
                <a:latin typeface="Times New Roman" pitchFamily="18" charset="0"/>
                <a:cs typeface="Times New Roman" pitchFamily="18" charset="0"/>
              </a:rPr>
              <a:t>Remove </a:t>
            </a:r>
            <a:r>
              <a:rPr lang="sv-SE" sz="2600" dirty="0" smtClean="0">
                <a:latin typeface="Times New Roman" pitchFamily="18" charset="0"/>
                <a:cs typeface="Times New Roman" pitchFamily="18" charset="0"/>
              </a:rPr>
              <a:t>any descriptions </a:t>
            </a:r>
            <a:r>
              <a:rPr lang="sv-SE" sz="2600" dirty="0" smtClean="0">
                <a:latin typeface="Times New Roman" pitchFamily="18" charset="0"/>
                <a:cs typeface="Times New Roman" pitchFamily="18" charset="0"/>
              </a:rPr>
              <a:t>that cover the example. </a:t>
            </a:r>
            <a:endParaRPr lang="sv-SE" sz="2600" dirty="0" smtClean="0">
              <a:latin typeface="Times New Roman" pitchFamily="18" charset="0"/>
              <a:cs typeface="Times New Roman" pitchFamily="18" charset="0"/>
            </a:endParaRPr>
          </a:p>
          <a:p>
            <a:pPr algn="just">
              <a:buNone/>
              <a:tabLst>
                <a:tab pos="763588" algn="l"/>
                <a:tab pos="1141413" algn="l"/>
              </a:tabLst>
            </a:pPr>
            <a:r>
              <a:rPr lang="sv-SE" sz="2600" dirty="0" smtClean="0">
                <a:latin typeface="Times New Roman" pitchFamily="18" charset="0"/>
                <a:cs typeface="Times New Roman" pitchFamily="18" charset="0"/>
              </a:rPr>
              <a:t>G </a:t>
            </a:r>
            <a:r>
              <a:rPr lang="sv-SE" sz="2600" dirty="0" smtClean="0">
                <a:latin typeface="Times New Roman" pitchFamily="18" charset="0"/>
                <a:cs typeface="Times New Roman" pitchFamily="18" charset="0"/>
                <a:sym typeface="Wingdings" pitchFamily="2" charset="2"/>
              </a:rPr>
              <a:t> </a:t>
            </a:r>
            <a:r>
              <a:rPr lang="sv-SE" sz="2600" dirty="0" smtClean="0">
                <a:latin typeface="Times New Roman" pitchFamily="18" charset="0"/>
                <a:cs typeface="Times New Roman" pitchFamily="18" charset="0"/>
              </a:rPr>
              <a:t>Specialize </a:t>
            </a:r>
            <a:r>
              <a:rPr lang="sv-SE" sz="2600" dirty="0" smtClean="0">
                <a:latin typeface="Times New Roman" pitchFamily="18" charset="0"/>
                <a:cs typeface="Times New Roman" pitchFamily="18" charset="0"/>
              </a:rPr>
              <a:t>the elements of G </a:t>
            </a:r>
            <a:r>
              <a:rPr lang="sv-SE" sz="2600" dirty="0" smtClean="0">
                <a:latin typeface="Times New Roman" pitchFamily="18" charset="0"/>
                <a:cs typeface="Times New Roman" pitchFamily="18" charset="0"/>
              </a:rPr>
              <a:t>so </a:t>
            </a:r>
            <a:r>
              <a:rPr lang="sv-SE" sz="2600" dirty="0" smtClean="0">
                <a:latin typeface="Times New Roman" pitchFamily="18" charset="0"/>
                <a:cs typeface="Times New Roman" pitchFamily="18" charset="0"/>
              </a:rPr>
              <a:t>that </a:t>
            </a:r>
            <a:r>
              <a:rPr lang="sv-SE" sz="2600" dirty="0" smtClean="0">
                <a:latin typeface="Times New Roman" pitchFamily="18" charset="0"/>
                <a:cs typeface="Times New Roman" pitchFamily="18" charset="0"/>
              </a:rPr>
              <a:t>they do not cover the negative </a:t>
            </a:r>
            <a:r>
              <a:rPr lang="sv-SE" sz="2600" dirty="0" smtClean="0">
                <a:latin typeface="Times New Roman" pitchFamily="18" charset="0"/>
                <a:cs typeface="Times New Roman" pitchFamily="18" charset="0"/>
              </a:rPr>
              <a:t>example </a:t>
            </a:r>
            <a:r>
              <a:rPr lang="sv-SE" sz="2600" dirty="0" smtClean="0">
                <a:latin typeface="Times New Roman" pitchFamily="18" charset="0"/>
                <a:cs typeface="Times New Roman" pitchFamily="18" charset="0"/>
              </a:rPr>
              <a:t>.</a:t>
            </a:r>
            <a:endParaRPr lang="sv-SE"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r>
              <a:rPr lang="en-US" sz="2000" dirty="0" smtClean="0">
                <a:latin typeface="Times New Roman" pitchFamily="18" charset="0"/>
                <a:cs typeface="Times New Roman" pitchFamily="18" charset="0"/>
              </a:rPr>
              <a:t>Trace the candidate elimination </a:t>
            </a:r>
            <a:r>
              <a:rPr lang="en-US" sz="2000" dirty="0" smtClean="0">
                <a:latin typeface="Times New Roman" pitchFamily="18" charset="0"/>
                <a:cs typeface="Times New Roman" pitchFamily="18" charset="0"/>
              </a:rPr>
              <a:t>algorithm</a:t>
            </a:r>
            <a:r>
              <a:rPr lang="en-US" sz="2000" dirty="0" smtClean="0">
                <a:latin typeface="Times New Roman" pitchFamily="18" charset="0"/>
                <a:cs typeface="Times New Roman" pitchFamily="18" charset="0"/>
              </a:rPr>
              <a:t>. With “Japanese economy car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ve</a:t>
            </a:r>
            <a:r>
              <a:rPr lang="en-US" sz="2000" dirty="0" smtClean="0">
                <a:latin typeface="Times New Roman" pitchFamily="18" charset="0"/>
                <a:cs typeface="Times New Roman" pitchFamily="18" charset="0"/>
              </a:rPr>
              <a:t> examples)</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8" name="Picture 7" descr="C:\Users\Ashji\AppData\Local\Microsoft\Windows\Temporary Internet Files\Content.Word\2014-03-26 20.49.22.jpg"/>
          <p:cNvPicPr/>
          <p:nvPr/>
        </p:nvPicPr>
        <p:blipFill>
          <a:blip r:embed="rId2" cstate="print"/>
          <a:srcRect/>
          <a:stretch>
            <a:fillRect/>
          </a:stretch>
        </p:blipFill>
        <p:spPr bwMode="auto">
          <a:xfrm>
            <a:off x="1600200" y="1447800"/>
            <a:ext cx="66294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pPr>
              <a:buNone/>
            </a:pPr>
            <a:r>
              <a:rPr lang="en-US" sz="1600" u="sng" dirty="0" smtClean="0">
                <a:solidFill>
                  <a:srgbClr val="FF0000"/>
                </a:solidFill>
                <a:latin typeface="Times New Roman" pitchFamily="18" charset="0"/>
                <a:cs typeface="Times New Roman" pitchFamily="18" charset="0"/>
              </a:rPr>
              <a:t>Candidate Elimination </a:t>
            </a:r>
            <a:r>
              <a:rPr lang="en-US" sz="1600" u="sng" dirty="0" smtClean="0">
                <a:solidFill>
                  <a:srgbClr val="FF0000"/>
                </a:solidFill>
                <a:latin typeface="Times New Roman" pitchFamily="18" charset="0"/>
                <a:cs typeface="Times New Roman" pitchFamily="18" charset="0"/>
              </a:rPr>
              <a:t>A</a:t>
            </a:r>
            <a:r>
              <a:rPr lang="en-US" sz="1600" u="sng" dirty="0" smtClean="0">
                <a:solidFill>
                  <a:srgbClr val="FF0000"/>
                </a:solidFill>
                <a:latin typeface="Times New Roman" pitchFamily="18" charset="0"/>
                <a:cs typeface="Times New Roman" pitchFamily="18" charset="0"/>
              </a:rPr>
              <a:t>lgorithm : Iteration</a:t>
            </a:r>
          </a:p>
          <a:p>
            <a:r>
              <a:rPr lang="en-US" sz="1600" dirty="0" smtClean="0">
                <a:latin typeface="Times New Roman" pitchFamily="18" charset="0"/>
                <a:cs typeface="Times New Roman" pitchFamily="18" charset="0"/>
              </a:rPr>
              <a:t>G and S both start as singleton sets. G contains the null description and S contains the first positive training example.</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G={(x1,x2,x3,x4,x5)}        S={(Japan, Honda, Blue, 1980, Economy)}</a:t>
            </a:r>
          </a:p>
          <a:p>
            <a:r>
              <a:rPr lang="en-US" sz="1600" dirty="0" smtClean="0">
                <a:latin typeface="Times New Roman" pitchFamily="18" charset="0"/>
                <a:cs typeface="Times New Roman" pitchFamily="18" charset="0"/>
              </a:rPr>
              <a:t>Second example : -</a:t>
            </a:r>
            <a:r>
              <a:rPr lang="en-US" sz="1600" dirty="0" err="1" smtClean="0">
                <a:latin typeface="Times New Roman" pitchFamily="18" charset="0"/>
                <a:cs typeface="Times New Roman" pitchFamily="18" charset="0"/>
              </a:rPr>
              <a:t>ve</a:t>
            </a:r>
            <a:r>
              <a:rPr lang="en-US" sz="1600" dirty="0" smtClean="0">
                <a:latin typeface="Times New Roman" pitchFamily="18" charset="0"/>
                <a:cs typeface="Times New Roman" pitchFamily="18" charset="0"/>
              </a:rPr>
              <a:t> example</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G={(</a:t>
            </a:r>
            <a:r>
              <a:rPr lang="en-US" sz="1600" dirty="0" smtClean="0">
                <a:latin typeface="Times New Roman" pitchFamily="18" charset="0"/>
                <a:cs typeface="Times New Roman" pitchFamily="18" charset="0"/>
              </a:rPr>
              <a:t>x1,Honda,x3,x4,x5),</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x1,x2,Blue,x4,x5),</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x1,x2,x3,1980,x5),</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x1,x2,x3,x4,Economy)} </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S={(Japan, Honda, Blue, 1980, Economy)}</a:t>
            </a:r>
          </a:p>
          <a:p>
            <a:r>
              <a:rPr lang="en-US" sz="1600" dirty="0" smtClean="0">
                <a:latin typeface="Times New Roman" pitchFamily="18" charset="0"/>
                <a:cs typeface="Times New Roman" pitchFamily="18" charset="0"/>
              </a:rPr>
              <a:t>Third example : positive example</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a:t>
            </a:r>
            <a:r>
              <a:rPr lang="en-US" sz="1600" dirty="0" smtClean="0">
                <a:latin typeface="Times New Roman" pitchFamily="18" charset="0"/>
                <a:cs typeface="Times New Roman" pitchFamily="18" charset="0"/>
              </a:rPr>
              <a:t>o remove any description that is inconsistent with new example from G.</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Generalize S to include new example</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x1,x2,Blue,x4,x5), </a:t>
            </a:r>
            <a:r>
              <a:rPr lang="en-US" sz="1600"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x1,x2,x3,x4,Economy)} </a:t>
            </a:r>
          </a:p>
          <a:p>
            <a:pPr>
              <a:buNone/>
            </a:pPr>
            <a:r>
              <a:rPr lang="en-US" sz="1600" dirty="0" smtClean="0">
                <a:latin typeface="Times New Roman" pitchFamily="18" charset="0"/>
                <a:cs typeface="Times New Roman" pitchFamily="18" charset="0"/>
              </a:rPr>
              <a:t>		S={(Japan, </a:t>
            </a:r>
            <a:r>
              <a:rPr lang="en-US" sz="1600" dirty="0" smtClean="0">
                <a:latin typeface="Times New Roman" pitchFamily="18" charset="0"/>
                <a:cs typeface="Times New Roman" pitchFamily="18" charset="0"/>
              </a:rPr>
              <a:t>x2, </a:t>
            </a:r>
            <a:r>
              <a:rPr lang="en-US" sz="1600" dirty="0" smtClean="0">
                <a:latin typeface="Times New Roman" pitchFamily="18" charset="0"/>
                <a:cs typeface="Times New Roman" pitchFamily="18" charset="0"/>
              </a:rPr>
              <a:t>Blue, </a:t>
            </a:r>
            <a:r>
              <a:rPr lang="en-US" sz="1600" dirty="0" smtClean="0">
                <a:latin typeface="Times New Roman" pitchFamily="18" charset="0"/>
                <a:cs typeface="Times New Roman" pitchFamily="18" charset="0"/>
              </a:rPr>
              <a:t>x4, </a:t>
            </a:r>
            <a:r>
              <a:rPr lang="en-US" sz="1600" dirty="0" smtClean="0">
                <a:latin typeface="Times New Roman" pitchFamily="18" charset="0"/>
                <a:cs typeface="Times New Roman" pitchFamily="18" charset="0"/>
              </a:rPr>
              <a:t>Economy</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Fourth </a:t>
            </a:r>
            <a:r>
              <a:rPr lang="en-US" sz="1600" dirty="0" smtClean="0">
                <a:latin typeface="Times New Roman" pitchFamily="18" charset="0"/>
                <a:cs typeface="Times New Roman" pitchFamily="18" charset="0"/>
              </a:rPr>
              <a:t>example : -</a:t>
            </a:r>
            <a:r>
              <a:rPr lang="en-US" sz="1600" dirty="0" err="1" smtClean="0">
                <a:latin typeface="Times New Roman" pitchFamily="18" charset="0"/>
                <a:cs typeface="Times New Roman" pitchFamily="18" charset="0"/>
              </a:rPr>
              <a:t>ve</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example</a:t>
            </a:r>
          </a:p>
          <a:p>
            <a:pPr>
              <a:buNone/>
            </a:pPr>
            <a:r>
              <a:rPr lang="en-US" sz="1600" dirty="0" smtClean="0">
                <a:latin typeface="Times New Roman" pitchFamily="18" charset="0"/>
                <a:cs typeface="Times New Roman" pitchFamily="18" charset="0"/>
              </a:rPr>
              <a:t>		G set must be specialized to avoid covering the new example.</a:t>
            </a:r>
          </a:p>
          <a:p>
            <a:pPr>
              <a:buNone/>
            </a:pPr>
            <a:r>
              <a:rPr lang="en-US" sz="1600" dirty="0" smtClean="0">
                <a:latin typeface="Times New Roman" pitchFamily="18" charset="0"/>
                <a:cs typeface="Times New Roman" pitchFamily="18" charset="0"/>
              </a:rPr>
              <a:t>		G={(Japan,x2,Blue,x4,x5</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(Japan,x2,x3,x4,Economy</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S={(Japan, x2, Blue, x4, Economy)}</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a:r>
              <a:rPr lang="en-US" sz="3200" dirty="0" smtClean="0">
                <a:latin typeface="Times New Roman" pitchFamily="18" charset="0"/>
                <a:cs typeface="Times New Roman" pitchFamily="18" charset="0"/>
              </a:rPr>
              <a:t>Learning From Examples : Induction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219200"/>
            <a:ext cx="7498080" cy="5029200"/>
          </a:xfrm>
        </p:spPr>
        <p:txBody>
          <a:bodyPr>
            <a:normAutofit lnSpcReduction="10000"/>
          </a:bodyPr>
          <a:lstStyle/>
          <a:p>
            <a:r>
              <a:rPr lang="en-US" sz="1800" dirty="0" smtClean="0">
                <a:latin typeface="Times New Roman" pitchFamily="18" charset="0"/>
                <a:cs typeface="Times New Roman" pitchFamily="18" charset="0"/>
              </a:rPr>
              <a:t>Classification is the process of assigning a particular input, the name of class to which it belongs. For </a:t>
            </a: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a:t>
            </a:r>
          </a:p>
          <a:p>
            <a:pPr lvl="1"/>
            <a:r>
              <a:rPr lang="en-US" sz="1800" i="1" dirty="0" smtClean="0">
                <a:latin typeface="Times New Roman" pitchFamily="18" charset="0"/>
                <a:cs typeface="Times New Roman" pitchFamily="18" charset="0"/>
              </a:rPr>
              <a:t>If:	   the current </a:t>
            </a:r>
            <a:r>
              <a:rPr lang="en-US" sz="1800" i="1" dirty="0" smtClean="0">
                <a:latin typeface="Times New Roman" pitchFamily="18" charset="0"/>
                <a:cs typeface="Times New Roman" pitchFamily="18" charset="0"/>
              </a:rPr>
              <a:t>goal </a:t>
            </a:r>
            <a:r>
              <a:rPr lang="en-US" sz="1800" i="1" dirty="0" smtClean="0">
                <a:latin typeface="Times New Roman" pitchFamily="18" charset="0"/>
                <a:cs typeface="Times New Roman" pitchFamily="18" charset="0"/>
              </a:rPr>
              <a:t>is to move from A to B</a:t>
            </a:r>
          </a:p>
          <a:p>
            <a:pPr lvl="1">
              <a:buNone/>
            </a:pPr>
            <a:r>
              <a:rPr lang="en-US" sz="1800" i="1" dirty="0" smtClean="0">
                <a:latin typeface="Times New Roman" pitchFamily="18" charset="0"/>
                <a:cs typeface="Times New Roman" pitchFamily="18" charset="0"/>
              </a:rPr>
              <a:t>       	   and there is a wall separating two places </a:t>
            </a:r>
          </a:p>
          <a:p>
            <a:pPr lvl="1">
              <a:buNone/>
            </a:pPr>
            <a:r>
              <a:rPr lang="en-US" sz="1800" i="1" dirty="0" smtClean="0">
                <a:latin typeface="Times New Roman" pitchFamily="18" charset="0"/>
                <a:cs typeface="Times New Roman" pitchFamily="18" charset="0"/>
              </a:rPr>
              <a:t>Then:   look for a doorway in the wall and go through it.</a:t>
            </a:r>
          </a:p>
          <a:p>
            <a:pPr lvl="1">
              <a:buFont typeface="Wingdings" pitchFamily="2" charset="2"/>
              <a:buChar char="q"/>
            </a:pPr>
            <a:r>
              <a:rPr lang="en-US" sz="1800" i="1" dirty="0" smtClean="0">
                <a:latin typeface="Times New Roman" pitchFamily="18" charset="0"/>
                <a:cs typeface="Times New Roman" pitchFamily="18" charset="0"/>
              </a:rPr>
              <a:t>To use this rule successfully, system must be able to identify wall  as well as doorway.</a:t>
            </a:r>
          </a:p>
          <a:p>
            <a:pPr lvl="1">
              <a:buFont typeface="Wingdings" pitchFamily="2" charset="2"/>
              <a:buChar char="q"/>
            </a:pPr>
            <a:endParaRPr lang="en-US" sz="1800" i="1" dirty="0" smtClean="0">
              <a:latin typeface="Times New Roman" pitchFamily="18" charset="0"/>
              <a:cs typeface="Times New Roman" pitchFamily="18" charset="0"/>
            </a:endParaRPr>
          </a:p>
          <a:p>
            <a:pPr lvl="1" algn="just">
              <a:buFont typeface="Wingdings" pitchFamily="2" charset="2"/>
              <a:buChar char="v"/>
            </a:pPr>
            <a:r>
              <a:rPr lang="en-US" sz="1800" dirty="0" smtClean="0">
                <a:latin typeface="Times New Roman" pitchFamily="18" charset="0"/>
                <a:cs typeface="Times New Roman" pitchFamily="18" charset="0"/>
              </a:rPr>
              <a:t>Before classification can be done , the classes it will use must be defined. It can be done in various ways</a:t>
            </a:r>
          </a:p>
          <a:p>
            <a:pPr marL="745236" lvl="1" indent="-342900" algn="just">
              <a:buFont typeface="+mj-lt"/>
              <a:buAutoNum type="arabicPeriod"/>
            </a:pPr>
            <a:r>
              <a:rPr lang="en-US" sz="1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Isolate a set of features that are relevant to the task domain. Define each class by a weighted sum of values of these features.</a:t>
            </a:r>
          </a:p>
          <a:p>
            <a:pPr lvl="2" algn="just">
              <a:buNone/>
            </a:pPr>
            <a:endParaRPr lang="en-US" sz="1400" dirty="0" smtClean="0">
              <a:latin typeface="Times New Roman" pitchFamily="18" charset="0"/>
              <a:cs typeface="Times New Roman" pitchFamily="18" charset="0"/>
            </a:endParaRPr>
          </a:p>
          <a:p>
            <a:pPr lvl="1" algn="just">
              <a:buNone/>
            </a:pPr>
            <a:endParaRPr lang="en-US" sz="1800" dirty="0" smtClean="0">
              <a:latin typeface="Times New Roman" pitchFamily="18" charset="0"/>
              <a:cs typeface="Times New Roman" pitchFamily="18" charset="0"/>
            </a:endParaRPr>
          </a:p>
          <a:p>
            <a:pPr lvl="1" algn="just">
              <a:buNone/>
            </a:pPr>
            <a:r>
              <a:rPr lang="en-US" sz="1800" dirty="0" smtClean="0">
                <a:latin typeface="Times New Roman" pitchFamily="18" charset="0"/>
                <a:cs typeface="Times New Roman" pitchFamily="18" charset="0"/>
              </a:rPr>
              <a:t>	Each  t corresponds to a value of a relevant parameter, and each C represents the weights to be attached to t. The –</a:t>
            </a:r>
            <a:r>
              <a:rPr lang="en-US" sz="1800" dirty="0" err="1" smtClean="0">
                <a:latin typeface="Times New Roman" pitchFamily="18" charset="0"/>
                <a:cs typeface="Times New Roman" pitchFamily="18" charset="0"/>
              </a:rPr>
              <a:t>ve</a:t>
            </a:r>
            <a:r>
              <a:rPr lang="en-US" sz="1800" dirty="0" smtClean="0">
                <a:latin typeface="Times New Roman" pitchFamily="18" charset="0"/>
                <a:cs typeface="Times New Roman" pitchFamily="18" charset="0"/>
              </a:rPr>
              <a:t> weights indicates the negative evidence for the given class.</a:t>
            </a:r>
          </a:p>
          <a:p>
            <a:pPr lvl="1" algn="just">
              <a:buNone/>
            </a:pPr>
            <a:endParaRPr lang="en-US" sz="1800" dirty="0">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038600" y="4800600"/>
          <a:ext cx="2438400" cy="533400"/>
        </p:xfrm>
        <a:graphic>
          <a:graphicData uri="http://schemas.openxmlformats.org/presentationml/2006/ole">
            <p:oleObj spid="_x0000_s1026" name="Equation" r:id="rId3" imgW="1193760" imgH="228600" progId="Equation.DSMT4">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lstStyle/>
          <a:p>
            <a:r>
              <a:rPr lang="en-US" sz="1800" dirty="0" smtClean="0">
                <a:latin typeface="Times New Roman" pitchFamily="18" charset="0"/>
                <a:cs typeface="Times New Roman" pitchFamily="18" charset="0"/>
              </a:rPr>
              <a:t>Fifth example : +</a:t>
            </a:r>
            <a:r>
              <a:rPr lang="en-US" sz="1800" dirty="0" err="1" smtClean="0">
                <a:latin typeface="Times New Roman" pitchFamily="18" charset="0"/>
                <a:cs typeface="Times New Roman" pitchFamily="18" charset="0"/>
              </a:rPr>
              <a:t>ve</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example</a:t>
            </a:r>
          </a:p>
          <a:p>
            <a:pPr>
              <a:buNone/>
            </a:pPr>
            <a:r>
              <a:rPr lang="en-US" sz="1800" dirty="0" smtClean="0">
                <a:latin typeface="Times New Roman" pitchFamily="18" charset="0"/>
                <a:cs typeface="Times New Roman" pitchFamily="18" charset="0"/>
              </a:rPr>
              <a:t>		G (</a:t>
            </a:r>
            <a:r>
              <a:rPr lang="en-US" sz="1800" dirty="0" smtClean="0">
                <a:latin typeface="Times New Roman" pitchFamily="18" charset="0"/>
                <a:cs typeface="Times New Roman" pitchFamily="18" charset="0"/>
              </a:rPr>
              <a:t>Japan,x2,x3,x4,Economy)} </a:t>
            </a:r>
          </a:p>
          <a:p>
            <a:pPr>
              <a:buNone/>
            </a:pPr>
            <a:r>
              <a:rPr lang="en-US" sz="1800" dirty="0" smtClean="0">
                <a:latin typeface="Times New Roman" pitchFamily="18" charset="0"/>
                <a:cs typeface="Times New Roman" pitchFamily="18" charset="0"/>
              </a:rPr>
              <a:t>		S={(Japan, x2, </a:t>
            </a:r>
            <a:r>
              <a:rPr lang="en-US" sz="1800" dirty="0" smtClean="0">
                <a:latin typeface="Times New Roman" pitchFamily="18" charset="0"/>
                <a:cs typeface="Times New Roman" pitchFamily="18" charset="0"/>
              </a:rPr>
              <a:t>x3, </a:t>
            </a:r>
            <a:r>
              <a:rPr lang="en-US" sz="1800" dirty="0" smtClean="0">
                <a:latin typeface="Times New Roman" pitchFamily="18" charset="0"/>
                <a:cs typeface="Times New Roman" pitchFamily="18" charset="0"/>
              </a:rPr>
              <a:t>x4, Economy</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G and S are both singletons, so the algorithm has converged in the target concept.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No more examples are needed to define the description.</a:t>
            </a:r>
          </a:p>
          <a:p>
            <a:pPr>
              <a:buNone/>
            </a:pP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Japanese economy car” can be represented as </a:t>
            </a:r>
          </a:p>
          <a:p>
            <a:pPr>
              <a:buNone/>
            </a:pPr>
            <a:r>
              <a:rPr lang="en-US" sz="1800" dirty="0" smtClean="0">
                <a:latin typeface="Times New Roman" pitchFamily="18" charset="0"/>
                <a:cs typeface="Times New Roman" pitchFamily="18" charset="0"/>
              </a:rPr>
              <a:t>			origin: Japan</a:t>
            </a:r>
          </a:p>
          <a:p>
            <a:pPr>
              <a:buNone/>
            </a:pPr>
            <a:r>
              <a:rPr lang="en-US" sz="1800" dirty="0" smtClean="0">
                <a:latin typeface="Times New Roman" pitchFamily="18" charset="0"/>
                <a:cs typeface="Times New Roman" pitchFamily="18" charset="0"/>
              </a:rPr>
              <a:t>			manufacturer : </a:t>
            </a:r>
            <a:r>
              <a:rPr lang="en-US" sz="1800" dirty="0" smtClean="0">
                <a:latin typeface="Times New Roman" pitchFamily="18" charset="0"/>
                <a:cs typeface="Times New Roman" pitchFamily="18" charset="0"/>
              </a:rPr>
              <a:t>x2</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color: </a:t>
            </a:r>
            <a:r>
              <a:rPr lang="en-US" sz="1800" dirty="0" smtClean="0">
                <a:latin typeface="Times New Roman" pitchFamily="18" charset="0"/>
                <a:cs typeface="Times New Roman" pitchFamily="18" charset="0"/>
              </a:rPr>
              <a:t>x3</a:t>
            </a: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decade : </a:t>
            </a:r>
            <a:r>
              <a:rPr lang="en-US" sz="1800" dirty="0" smtClean="0">
                <a:latin typeface="Times New Roman" pitchFamily="18" charset="0"/>
                <a:cs typeface="Times New Roman" pitchFamily="18" charset="0"/>
              </a:rPr>
              <a:t>x4</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type : Economy</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i="1" dirty="0" smtClean="0">
                <a:solidFill>
                  <a:srgbClr val="C00000"/>
                </a:solidFill>
                <a:effectLst/>
                <a:latin typeface="Times New Roman" pitchFamily="18" charset="0"/>
                <a:cs typeface="Times New Roman" pitchFamily="18" charset="0"/>
              </a:rPr>
              <a:t>3. Decision Trees</a:t>
            </a:r>
            <a:endParaRPr lang="en-US" sz="3200" i="1" dirty="0">
              <a:solidFill>
                <a:srgbClr val="C00000"/>
              </a:solidFill>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Third approach to concept learning is the induction of decision trees.</a:t>
            </a:r>
          </a:p>
          <a:p>
            <a:r>
              <a:rPr lang="en-US" sz="2000" dirty="0" smtClean="0">
                <a:latin typeface="Times New Roman" pitchFamily="18" charset="0"/>
                <a:cs typeface="Times New Roman" pitchFamily="18" charset="0"/>
              </a:rPr>
              <a:t>Decision tress can be illustrate using ID3 algorithms.</a:t>
            </a:r>
          </a:p>
          <a:p>
            <a:r>
              <a:rPr lang="en-US" sz="2000" dirty="0" smtClean="0">
                <a:latin typeface="Times New Roman" pitchFamily="18" charset="0"/>
                <a:cs typeface="Times New Roman" pitchFamily="18" charset="0"/>
              </a:rPr>
              <a:t>Figure represents the concept “ Japanese economy car”</a:t>
            </a:r>
          </a:p>
          <a:p>
            <a:pPr>
              <a:buNone/>
            </a:pPr>
            <a:endParaRPr lang="en-US" sz="2000" dirty="0" smtClean="0">
              <a:latin typeface="Times New Roman" pitchFamily="18" charset="0"/>
              <a:cs typeface="Times New Roman" pitchFamily="18" charset="0"/>
            </a:endParaRPr>
          </a:p>
        </p:txBody>
      </p:sp>
      <p:graphicFrame>
        <p:nvGraphicFramePr>
          <p:cNvPr id="4" name="Diagram 3"/>
          <p:cNvGraphicFramePr/>
          <p:nvPr/>
        </p:nvGraphicFramePr>
        <p:xfrm>
          <a:off x="2209800" y="3276600"/>
          <a:ext cx="4876800" cy="228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spcBef>
                <a:spcPts val="0"/>
              </a:spcBef>
            </a:pPr>
            <a:r>
              <a:rPr lang="en-US" sz="2000" dirty="0" smtClean="0">
                <a:latin typeface="Times New Roman" pitchFamily="18" charset="0"/>
                <a:cs typeface="Times New Roman" pitchFamily="18" charset="0"/>
              </a:rPr>
              <a:t>Consider the following table, which lists a sample of individuals with known credit risks.</a:t>
            </a:r>
          </a:p>
          <a:p>
            <a:pPr>
              <a:spcBef>
                <a:spcPts val="0"/>
              </a:spcBef>
            </a:pPr>
            <a:endParaRPr lang="en-US" sz="20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cstate="print"/>
          <a:srcRect/>
          <a:stretch>
            <a:fillRect/>
          </a:stretch>
        </p:blipFill>
        <p:spPr bwMode="auto">
          <a:xfrm>
            <a:off x="1676400" y="1143000"/>
            <a:ext cx="66294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5638800"/>
          </a:xfrm>
        </p:spPr>
        <p:txBody>
          <a:bodyPr>
            <a:normAutofit/>
          </a:bodyPr>
          <a:lstStyle/>
          <a:p>
            <a:r>
              <a:rPr lang="en-US" sz="2000" dirty="0" smtClean="0">
                <a:latin typeface="Times New Roman" pitchFamily="18" charset="0"/>
                <a:cs typeface="Times New Roman" pitchFamily="18" charset="0"/>
              </a:rPr>
              <a:t>Decision tree</a:t>
            </a:r>
          </a:p>
          <a:p>
            <a:pPr>
              <a:buNone/>
            </a:pPr>
            <a:endParaRPr lang="en-US" sz="2000" dirty="0" smtClean="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1066800" y="990600"/>
            <a:ext cx="7543800" cy="5410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a:bodyPr>
          <a:lstStyle/>
          <a:p>
            <a:r>
              <a:rPr lang="en-US" sz="2000" dirty="0" smtClean="0">
                <a:solidFill>
                  <a:schemeClr val="tx2"/>
                </a:solidFill>
                <a:latin typeface="Times New Roman" pitchFamily="18" charset="0"/>
                <a:cs typeface="Times New Roman" pitchFamily="18" charset="0"/>
              </a:rPr>
              <a:t>In a decision tree, Each internal node represents a test on some property, such as credit history or debt.</a:t>
            </a:r>
          </a:p>
          <a:p>
            <a:r>
              <a:rPr lang="en-US" sz="2000" dirty="0" smtClean="0">
                <a:solidFill>
                  <a:schemeClr val="tx2"/>
                </a:solidFill>
                <a:latin typeface="Times New Roman" pitchFamily="18" charset="0"/>
                <a:cs typeface="Times New Roman" pitchFamily="18" charset="0"/>
              </a:rPr>
              <a:t>Each possible value of that property corresponds to a branch of the tree.</a:t>
            </a:r>
          </a:p>
          <a:p>
            <a:r>
              <a:rPr lang="en-US" sz="2000" dirty="0" smtClean="0">
                <a:solidFill>
                  <a:schemeClr val="tx2"/>
                </a:solidFill>
                <a:latin typeface="Times New Roman" pitchFamily="18" charset="0"/>
                <a:cs typeface="Times New Roman" pitchFamily="18" charset="0"/>
              </a:rPr>
              <a:t>Leaf nodes represents the classification like moderate or high risk.</a:t>
            </a:r>
          </a:p>
          <a:p>
            <a:r>
              <a:rPr lang="en-US" sz="2000" dirty="0" smtClean="0">
                <a:solidFill>
                  <a:schemeClr val="tx2"/>
                </a:solidFill>
                <a:latin typeface="Times New Roman" pitchFamily="18" charset="0"/>
                <a:cs typeface="Times New Roman" pitchFamily="18" charset="0"/>
              </a:rPr>
              <a:t>A new input may be classified by traversing this tree: at each internal node, test the value for that property, and take the appropriate branch. This continues until reaching a leaf node and the objects classification.</a:t>
            </a:r>
          </a:p>
          <a:p>
            <a:endParaRPr lang="en-US" sz="2000" dirty="0" smtClean="0">
              <a:solidFill>
                <a:schemeClr val="tx2"/>
              </a:solidFill>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cstate="print"/>
          <a:srcRect/>
          <a:stretch>
            <a:fillRect/>
          </a:stretch>
        </p:blipFill>
        <p:spPr bwMode="auto">
          <a:xfrm>
            <a:off x="1524000" y="3581400"/>
            <a:ext cx="66294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lstStyle/>
          <a:p>
            <a:pPr algn="just"/>
            <a:r>
              <a:rPr lang="en-US" sz="2000" dirty="0" smtClean="0">
                <a:solidFill>
                  <a:schemeClr val="tx2"/>
                </a:solidFill>
                <a:latin typeface="Times New Roman" pitchFamily="18" charset="0"/>
                <a:cs typeface="Times New Roman" pitchFamily="18" charset="0"/>
              </a:rPr>
              <a:t>The induction algorithm begins with a sample of correctly classified members of the target categories. ID3 constructs a decision tree according to the algorithm: (Top-down decision tree Algorithm)</a:t>
            </a:r>
            <a:endParaRPr lang="en-GB" sz="2000" dirty="0" smtClean="0">
              <a:solidFill>
                <a:schemeClr val="tx2"/>
              </a:solidFill>
              <a:latin typeface="Times New Roman" pitchFamily="18" charset="0"/>
              <a:cs typeface="Times New Roman" pitchFamily="18" charset="0"/>
            </a:endParaRPr>
          </a:p>
          <a:p>
            <a:endParaRPr lang="en-US" dirty="0"/>
          </a:p>
        </p:txBody>
      </p:sp>
      <p:pic>
        <p:nvPicPr>
          <p:cNvPr id="4" name="Picture 4" descr="pg376_code.pct                                                 00026B0BMacintosh HD                   ABA78158:"/>
          <p:cNvPicPr>
            <a:picLocks noChangeAspect="1" noChangeArrowheads="1"/>
          </p:cNvPicPr>
          <p:nvPr/>
        </p:nvPicPr>
        <p:blipFill>
          <a:blip r:embed="rId2" cstate="print"/>
          <a:srcRect/>
          <a:stretch>
            <a:fillRect/>
          </a:stretch>
        </p:blipFill>
        <p:spPr bwMode="auto">
          <a:xfrm>
            <a:off x="1187450" y="1600200"/>
            <a:ext cx="7956550" cy="4402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a:spcBef>
                <a:spcPts val="0"/>
              </a:spcBef>
            </a:pPr>
            <a:r>
              <a:rPr lang="en-US" sz="2000" dirty="0" smtClean="0">
                <a:latin typeface="Times New Roman" pitchFamily="18" charset="0"/>
                <a:cs typeface="Times New Roman" pitchFamily="18" charset="0"/>
              </a:rPr>
              <a:t>Beginning with full table of examples, ID3 selects income as root property.  This partition the example set into 3 as shown in </a:t>
            </a:r>
            <a:r>
              <a:rPr lang="en-US" sz="2000" u="sng" dirty="0" smtClean="0">
                <a:latin typeface="Times New Roman" pitchFamily="18" charset="0"/>
                <a:cs typeface="Times New Roman" pitchFamily="18" charset="0"/>
              </a:rPr>
              <a:t>partially constructed </a:t>
            </a:r>
            <a:r>
              <a:rPr lang="en-US" sz="2000" dirty="0" smtClean="0">
                <a:latin typeface="Times New Roman" pitchFamily="18" charset="0"/>
                <a:cs typeface="Times New Roman" pitchFamily="18" charset="0"/>
              </a:rPr>
              <a:t>decision tree.</a:t>
            </a:r>
          </a:p>
          <a:p>
            <a:pPr>
              <a:spcBef>
                <a:spcPts val="0"/>
              </a:spcBef>
            </a:pP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buNone/>
            </a:pP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pPr>
            <a:r>
              <a:rPr lang="en-US" sz="2000" dirty="0" smtClean="0">
                <a:latin typeface="Times New Roman" pitchFamily="18" charset="0"/>
                <a:cs typeface="Times New Roman" pitchFamily="18" charset="0"/>
              </a:rPr>
              <a:t>ID3 applies </a:t>
            </a:r>
            <a:r>
              <a:rPr lang="en-US" sz="2000" dirty="0" err="1" smtClean="0">
                <a:latin typeface="Times New Roman" pitchFamily="18" charset="0"/>
                <a:cs typeface="Times New Roman" pitchFamily="18" charset="0"/>
              </a:rPr>
              <a:t>induce_tree</a:t>
            </a:r>
            <a:r>
              <a:rPr lang="en-US" sz="2000" dirty="0" smtClean="0">
                <a:latin typeface="Times New Roman" pitchFamily="18" charset="0"/>
                <a:cs typeface="Times New Roman" pitchFamily="18" charset="0"/>
              </a:rPr>
              <a:t> function recursively to each partition. For example partition {1,4,7,11} consists </a:t>
            </a:r>
            <a:r>
              <a:rPr lang="en-US" sz="2000" dirty="0" err="1" smtClean="0">
                <a:latin typeface="Times New Roman" pitchFamily="18" charset="0"/>
                <a:cs typeface="Times New Roman" pitchFamily="18" charset="0"/>
              </a:rPr>
              <a:t>high_risk</a:t>
            </a:r>
            <a:r>
              <a:rPr lang="en-US" sz="2000" dirty="0" smtClean="0">
                <a:latin typeface="Times New Roman" pitchFamily="18" charset="0"/>
                <a:cs typeface="Times New Roman" pitchFamily="18" charset="0"/>
              </a:rPr>
              <a:t> individuals. ID3 creates leaf node accordingly.</a:t>
            </a:r>
          </a:p>
          <a:p>
            <a:pPr>
              <a:spcBef>
                <a:spcPts val="0"/>
              </a:spcBef>
            </a:pPr>
            <a:r>
              <a:rPr lang="en-US" sz="2000" dirty="0" smtClean="0">
                <a:latin typeface="Times New Roman" pitchFamily="18" charset="0"/>
                <a:cs typeface="Times New Roman" pitchFamily="18" charset="0"/>
              </a:rPr>
              <a:t>Then selects credit history as the root of the </a:t>
            </a:r>
            <a:r>
              <a:rPr lang="en-US" sz="2000" dirty="0" err="1" smtClean="0">
                <a:latin typeface="Times New Roman" pitchFamily="18" charset="0"/>
                <a:cs typeface="Times New Roman" pitchFamily="18" charset="0"/>
              </a:rPr>
              <a:t>subtree</a:t>
            </a:r>
            <a:r>
              <a:rPr lang="en-US" sz="2000" dirty="0" smtClean="0">
                <a:latin typeface="Times New Roman" pitchFamily="18" charset="0"/>
                <a:cs typeface="Times New Roman" pitchFamily="18" charset="0"/>
              </a:rPr>
              <a:t> for the partition {2,3,12,14} and creates four partitions. {2,3} {12} and {14}.</a:t>
            </a:r>
          </a:p>
          <a:p>
            <a:pPr>
              <a:spcBef>
                <a:spcPts val="0"/>
              </a:spcBef>
            </a:pPr>
            <a:r>
              <a:rPr lang="en-US" sz="2000" dirty="0" smtClean="0">
                <a:latin typeface="Times New Roman" pitchFamily="18" charset="0"/>
                <a:cs typeface="Times New Roman" pitchFamily="18" charset="0"/>
              </a:rPr>
              <a:t>Continue the process and ID3 eventually produce the tree as shown in figures.</a:t>
            </a:r>
            <a:endParaRPr lang="en-US" sz="2000" dirty="0" smtClean="0">
              <a:latin typeface="Times New Roman" pitchFamily="18" charset="0"/>
              <a:cs typeface="Times New Roman" pitchFamily="18" charset="0"/>
            </a:endParaRPr>
          </a:p>
          <a:p>
            <a:pPr>
              <a:spcBef>
                <a:spcPts val="0"/>
              </a:spcBef>
            </a:pPr>
            <a:endParaRPr lang="en-US" sz="2000" dirty="0" smtClean="0">
              <a:latin typeface="Times New Roman" pitchFamily="18" charset="0"/>
              <a:cs typeface="Times New Roman" pitchFamily="18" charset="0"/>
            </a:endParaRPr>
          </a:p>
          <a:p>
            <a:pPr>
              <a:spcBef>
                <a:spcPts val="0"/>
              </a:spcBef>
            </a:pPr>
            <a:endParaRPr lang="en-US" sz="20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1676400" y="1600200"/>
            <a:ext cx="7077075" cy="1933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2" name="Picture 7"/>
          <p:cNvPicPr>
            <a:picLocks noChangeAspect="1" noChangeArrowheads="1"/>
          </p:cNvPicPr>
          <p:nvPr/>
        </p:nvPicPr>
        <p:blipFill>
          <a:blip r:embed="rId2" cstate="print"/>
          <a:srcRect/>
          <a:stretch>
            <a:fillRect/>
          </a:stretch>
        </p:blipFill>
        <p:spPr bwMode="auto">
          <a:xfrm>
            <a:off x="1295400" y="228600"/>
            <a:ext cx="6248400" cy="2438400"/>
          </a:xfrm>
          <a:prstGeom prst="rect">
            <a:avLst/>
          </a:prstGeom>
          <a:noFill/>
          <a:ln w="9525">
            <a:noFill/>
            <a:miter lim="800000"/>
            <a:headEnd/>
            <a:tailEnd/>
          </a:ln>
        </p:spPr>
      </p:pic>
      <p:pic>
        <p:nvPicPr>
          <p:cNvPr id="6" name="Picture 4"/>
          <p:cNvPicPr>
            <a:picLocks noChangeAspect="1" noChangeArrowheads="1"/>
          </p:cNvPicPr>
          <p:nvPr/>
        </p:nvPicPr>
        <p:blipFill>
          <a:blip r:embed="rId3" cstate="print"/>
          <a:srcRect/>
          <a:stretch>
            <a:fillRect/>
          </a:stretch>
        </p:blipFill>
        <p:spPr bwMode="auto">
          <a:xfrm>
            <a:off x="1447800" y="2895600"/>
            <a:ext cx="67056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715000"/>
          </a:xfrm>
        </p:spPr>
        <p:txBody>
          <a:bodyPr>
            <a:normAutofit/>
          </a:bodyPr>
          <a:lstStyle/>
          <a:p>
            <a:pPr marL="1001268" lvl="2" indent="-342900">
              <a:buNone/>
            </a:pPr>
            <a:r>
              <a:rPr lang="en-US" sz="1800" i="1" dirty="0" smtClean="0">
                <a:latin typeface="Times New Roman" pitchFamily="18" charset="0"/>
                <a:cs typeface="Times New Roman" pitchFamily="18" charset="0"/>
              </a:rPr>
              <a:t>2. 	</a:t>
            </a:r>
            <a:r>
              <a:rPr lang="en-US" sz="2000" i="1" dirty="0" smtClean="0">
                <a:latin typeface="Times New Roman" pitchFamily="18" charset="0"/>
                <a:cs typeface="Times New Roman" pitchFamily="18" charset="0"/>
              </a:rPr>
              <a:t>Isolate a set of features that are relevant to the task domain.  Define each class as a structure composed of those features.</a:t>
            </a:r>
          </a:p>
          <a:p>
            <a:pPr lvl="2" algn="just">
              <a:buFont typeface="Wingdings" pitchFamily="2" charset="2"/>
              <a:buChar char="q"/>
            </a:pPr>
            <a:r>
              <a:rPr lang="en-US" sz="2000" dirty="0" smtClean="0">
                <a:latin typeface="Times New Roman" pitchFamily="18" charset="0"/>
                <a:cs typeface="Times New Roman" pitchFamily="18" charset="0"/>
              </a:rPr>
              <a:t>There are advantages and disadvantages to each of these general approaches.</a:t>
            </a:r>
          </a:p>
          <a:p>
            <a:pPr lvl="2" algn="just">
              <a:buFont typeface="Wingdings" pitchFamily="2" charset="2"/>
              <a:buChar char="q"/>
            </a:pPr>
            <a:r>
              <a:rPr lang="en-US" sz="2000" dirty="0" smtClean="0">
                <a:latin typeface="Times New Roman" pitchFamily="18" charset="0"/>
                <a:cs typeface="Times New Roman" pitchFamily="18" charset="0"/>
              </a:rPr>
              <a:t>The statistical approach (1) is more efficient than structural approach(2). But second is more flexible and more extensible.</a:t>
            </a:r>
          </a:p>
          <a:p>
            <a:pPr lvl="2" algn="just">
              <a:buFont typeface="Wingdings" pitchFamily="2" charset="2"/>
              <a:buChar char="q"/>
            </a:pPr>
            <a:r>
              <a:rPr lang="en-US" sz="2000" dirty="0" smtClean="0">
                <a:latin typeface="Times New Roman" pitchFamily="18" charset="0"/>
                <a:cs typeface="Times New Roman" pitchFamily="18" charset="0"/>
              </a:rPr>
              <a:t>Regardless of the way that classes are to be described, it is difficult to construct good class definitions. The task of constructing class definitions is called </a:t>
            </a:r>
            <a:r>
              <a:rPr lang="en-US" sz="2000" i="1" dirty="0" smtClean="0">
                <a:solidFill>
                  <a:srgbClr val="FF0000"/>
                </a:solidFill>
                <a:latin typeface="Times New Roman" pitchFamily="18" charset="0"/>
                <a:cs typeface="Times New Roman" pitchFamily="18" charset="0"/>
              </a:rPr>
              <a:t>concept learning or induction.</a:t>
            </a:r>
          </a:p>
          <a:p>
            <a:pPr lvl="2" algn="just">
              <a:buFont typeface="Wingdings" pitchFamily="2" charset="2"/>
              <a:buChar char="q"/>
            </a:pPr>
            <a:r>
              <a:rPr lang="en-US" sz="2000" dirty="0" smtClean="0">
                <a:latin typeface="Times New Roman" pitchFamily="18" charset="0"/>
                <a:cs typeface="Times New Roman" pitchFamily="18" charset="0"/>
              </a:rPr>
              <a:t>Techniques to define class definitions structurally includes</a:t>
            </a:r>
          </a:p>
          <a:p>
            <a:pPr lvl="3" algn="just">
              <a:buFont typeface="Wingdings" pitchFamily="2" charset="2"/>
              <a:buChar char="q"/>
            </a:pPr>
            <a:r>
              <a:rPr lang="en-US" sz="1600" dirty="0" smtClean="0">
                <a:latin typeface="Times New Roman" pitchFamily="18" charset="0"/>
                <a:cs typeface="Times New Roman" pitchFamily="18" charset="0"/>
              </a:rPr>
              <a:t>Winston’s Learning Program</a:t>
            </a:r>
          </a:p>
          <a:p>
            <a:pPr lvl="3" algn="just">
              <a:buSzPct val="80000"/>
              <a:buFont typeface="Wingdings" pitchFamily="2" charset="2"/>
              <a:buChar char="q"/>
            </a:pPr>
            <a:r>
              <a:rPr lang="en-US" sz="1600" dirty="0" smtClean="0">
                <a:latin typeface="Times New Roman" pitchFamily="18" charset="0"/>
                <a:cs typeface="Times New Roman" pitchFamily="18" charset="0"/>
              </a:rPr>
              <a:t>Version Space</a:t>
            </a:r>
          </a:p>
          <a:p>
            <a:pPr lvl="3" algn="just">
              <a:buFont typeface="Wingdings" pitchFamily="2" charset="2"/>
              <a:buChar char="q"/>
            </a:pPr>
            <a:r>
              <a:rPr lang="en-US" sz="1600" dirty="0" smtClean="0">
                <a:latin typeface="Times New Roman" pitchFamily="18" charset="0"/>
                <a:cs typeface="Times New Roman" pitchFamily="18" charset="0"/>
              </a:rPr>
              <a:t>Decision Trees</a:t>
            </a:r>
          </a:p>
          <a:p>
            <a:pPr lvl="4" algn="just">
              <a:buNone/>
            </a:pPr>
            <a:endParaRPr lang="en-US" sz="1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lnSpcReduction="10000"/>
          </a:bodyPr>
          <a:lstStyle/>
          <a:p>
            <a:pPr>
              <a:buNone/>
            </a:pPr>
            <a:r>
              <a:rPr lang="en-US" sz="2400" dirty="0" smtClean="0">
                <a:solidFill>
                  <a:srgbClr val="C00000"/>
                </a:solidFill>
                <a:latin typeface="Times New Roman" pitchFamily="18" charset="0"/>
                <a:cs typeface="Times New Roman" pitchFamily="18" charset="0"/>
              </a:rPr>
              <a:t>1. Winston’s Learning Program</a:t>
            </a:r>
          </a:p>
          <a:p>
            <a:pPr lvl="1">
              <a:buFont typeface="Wingdings" pitchFamily="2" charset="2"/>
              <a:buChar char="§"/>
            </a:pPr>
            <a:r>
              <a:rPr lang="en-US" sz="2000" dirty="0" smtClean="0">
                <a:latin typeface="Times New Roman" pitchFamily="18" charset="0"/>
                <a:cs typeface="Times New Roman" pitchFamily="18" charset="0"/>
              </a:rPr>
              <a:t>The program operated in a simple blocks world domain.</a:t>
            </a:r>
          </a:p>
          <a:p>
            <a:pPr lvl="1">
              <a:buFont typeface="Wingdings" pitchFamily="2" charset="2"/>
              <a:buChar char="§"/>
            </a:pPr>
            <a:r>
              <a:rPr lang="en-US" sz="2000" dirty="0" smtClean="0">
                <a:latin typeface="Times New Roman" pitchFamily="18" charset="0"/>
                <a:cs typeface="Times New Roman" pitchFamily="18" charset="0"/>
              </a:rPr>
              <a:t>Goal is to construct the structural definitions of concepts in block domain.</a:t>
            </a:r>
          </a:p>
          <a:p>
            <a:pPr lvl="1">
              <a:buFont typeface="Wingdings" pitchFamily="2" charset="2"/>
              <a:buChar char="§"/>
            </a:pP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House , Tent , Arch</a:t>
            </a:r>
          </a:p>
          <a:p>
            <a:pPr lvl="1">
              <a:buFont typeface="Wingdings" pitchFamily="2" charset="2"/>
              <a:buChar char="§"/>
            </a:pPr>
            <a:r>
              <a:rPr lang="en-US" sz="2000" dirty="0" smtClean="0">
                <a:latin typeface="Times New Roman" pitchFamily="18" charset="0"/>
                <a:cs typeface="Times New Roman" pitchFamily="18" charset="0"/>
              </a:rPr>
              <a:t>A </a:t>
            </a:r>
            <a:r>
              <a:rPr lang="en-US" sz="2000" i="1" dirty="0" smtClean="0">
                <a:latin typeface="Times New Roman" pitchFamily="18" charset="0"/>
                <a:cs typeface="Times New Roman" pitchFamily="18" charset="0"/>
              </a:rPr>
              <a:t>near miss is an object that is not an instance of the concept in question but that is very similar to question.</a:t>
            </a:r>
          </a:p>
          <a:p>
            <a:pPr lvl="1">
              <a:buNone/>
            </a:pPr>
            <a:endParaRPr lang="en-US" sz="2000" dirty="0" smtClean="0"/>
          </a:p>
          <a:p>
            <a:pPr lvl="1">
              <a:buNone/>
            </a:pPr>
            <a:endParaRPr lang="en-US" sz="2000" dirty="0" smtClean="0"/>
          </a:p>
          <a:p>
            <a:pPr lvl="1">
              <a:buNone/>
            </a:pPr>
            <a:r>
              <a:rPr lang="en-US" sz="2000" dirty="0" smtClean="0"/>
              <a:t>						       </a:t>
            </a:r>
            <a:r>
              <a:rPr lang="en-US" sz="2000" i="1" dirty="0" err="1" smtClean="0">
                <a:latin typeface="Times New Roman" pitchFamily="18" charset="0"/>
                <a:cs typeface="Times New Roman" pitchFamily="18" charset="0"/>
              </a:rPr>
              <a:t>near_miss</a:t>
            </a:r>
            <a:r>
              <a:rPr lang="en-US" sz="2000" i="1" dirty="0" smtClean="0">
                <a:latin typeface="Times New Roman" pitchFamily="18" charset="0"/>
                <a:cs typeface="Times New Roman" pitchFamily="18" charset="0"/>
              </a:rPr>
              <a:t> </a:t>
            </a:r>
          </a:p>
          <a:p>
            <a:pPr lvl="1">
              <a:buNone/>
            </a:pPr>
            <a:endParaRPr lang="en-US" sz="2000" i="1" dirty="0" smtClean="0">
              <a:latin typeface="Times New Roman" pitchFamily="18" charset="0"/>
              <a:cs typeface="Times New Roman" pitchFamily="18" charset="0"/>
            </a:endParaRPr>
          </a:p>
          <a:p>
            <a:pPr lvl="1">
              <a:buFont typeface="Wingdings" pitchFamily="2" charset="2"/>
              <a:buChar char="q"/>
            </a:pPr>
            <a:r>
              <a:rPr lang="en-US" sz="1800" i="1" dirty="0" smtClean="0">
                <a:latin typeface="Times New Roman" pitchFamily="18" charset="0"/>
                <a:cs typeface="Times New Roman" pitchFamily="18" charset="0"/>
              </a:rPr>
              <a:t>This procedure depends on a comparison process by with similarities and differences between the structures can be detected.</a:t>
            </a:r>
          </a:p>
          <a:p>
            <a:pPr lvl="1">
              <a:buFont typeface="Wingdings" pitchFamily="2" charset="2"/>
              <a:buChar char="q"/>
            </a:pPr>
            <a:r>
              <a:rPr lang="en-US" sz="1800" i="1" dirty="0" smtClean="0">
                <a:latin typeface="Times New Roman" pitchFamily="18" charset="0"/>
                <a:cs typeface="Times New Roman" pitchFamily="18" charset="0"/>
              </a:rPr>
              <a:t>This procedure must perform not just literals but also approximate matching.</a:t>
            </a:r>
          </a:p>
          <a:p>
            <a:pPr lvl="1">
              <a:buFont typeface="Wingdings" pitchFamily="2" charset="2"/>
              <a:buChar char="q"/>
            </a:pPr>
            <a:r>
              <a:rPr lang="en-US" sz="1800" i="1" dirty="0" smtClean="0">
                <a:latin typeface="Times New Roman" pitchFamily="18" charset="0"/>
                <a:cs typeface="Times New Roman" pitchFamily="18" charset="0"/>
              </a:rPr>
              <a:t>The output of the comparison procedure is a skeleton structure describing the similarities and differences between the inputs.</a:t>
            </a:r>
            <a:endParaRPr lang="en-US" sz="1800" dirty="0"/>
          </a:p>
        </p:txBody>
      </p:sp>
      <p:pic>
        <p:nvPicPr>
          <p:cNvPr id="2051" name="Picture 3" descr="C:\Program Files (x86)\Microsoft Office\MEDIA\CAGCAT10\j0090386.wmf"/>
          <p:cNvPicPr>
            <a:picLocks noChangeAspect="1" noChangeArrowheads="1"/>
          </p:cNvPicPr>
          <p:nvPr/>
        </p:nvPicPr>
        <p:blipFill>
          <a:blip r:embed="rId2" cstate="print"/>
          <a:srcRect/>
          <a:stretch>
            <a:fillRect/>
          </a:stretch>
        </p:blipFill>
        <p:spPr bwMode="auto">
          <a:xfrm>
            <a:off x="1905000" y="2895600"/>
            <a:ext cx="1905000" cy="1155071"/>
          </a:xfrm>
          <a:prstGeom prst="rect">
            <a:avLst/>
          </a:prstGeom>
          <a:noFill/>
        </p:spPr>
      </p:pic>
      <p:sp>
        <p:nvSpPr>
          <p:cNvPr id="15" name="Isosceles Triangle 14"/>
          <p:cNvSpPr/>
          <p:nvPr/>
        </p:nvSpPr>
        <p:spPr>
          <a:xfrm>
            <a:off x="4876800" y="3200400"/>
            <a:ext cx="381000" cy="381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38800" y="3276600"/>
            <a:ext cx="685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762000" y="457200"/>
            <a:ext cx="8153400" cy="369332"/>
          </a:xfrm>
          <a:prstGeom prst="rect">
            <a:avLst/>
          </a:prstGeom>
          <a:noFill/>
          <a:ln w="9525">
            <a:noFill/>
            <a:miter lim="800000"/>
            <a:headEnd/>
            <a:tailEnd/>
          </a:ln>
        </p:spPr>
        <p:txBody>
          <a:bodyPr>
            <a:spAutoFit/>
          </a:bodyPr>
          <a:lstStyle/>
          <a:p>
            <a:pPr>
              <a:spcBef>
                <a:spcPct val="50000"/>
              </a:spcBef>
            </a:pPr>
            <a:r>
              <a:rPr lang="en-GB" dirty="0"/>
              <a:t>	Examples and near misses for the concept “arch.”</a:t>
            </a:r>
          </a:p>
        </p:txBody>
      </p:sp>
      <p:pic>
        <p:nvPicPr>
          <p:cNvPr id="15364" name="Picture 4"/>
          <p:cNvPicPr>
            <a:picLocks noChangeAspect="1" noChangeArrowheads="1"/>
          </p:cNvPicPr>
          <p:nvPr/>
        </p:nvPicPr>
        <p:blipFill>
          <a:blip r:embed="rId2" cstate="print"/>
          <a:srcRect/>
          <a:stretch>
            <a:fillRect/>
          </a:stretch>
        </p:blipFill>
        <p:spPr bwMode="auto">
          <a:xfrm>
            <a:off x="1504950" y="947737"/>
            <a:ext cx="6953250" cy="56252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62000" y="457200"/>
            <a:ext cx="8153400" cy="369332"/>
          </a:xfrm>
          <a:prstGeom prst="rect">
            <a:avLst/>
          </a:prstGeom>
          <a:noFill/>
          <a:ln w="9525">
            <a:noFill/>
            <a:miter lim="800000"/>
            <a:headEnd/>
            <a:tailEnd/>
          </a:ln>
        </p:spPr>
        <p:txBody>
          <a:bodyPr>
            <a:spAutoFit/>
          </a:bodyPr>
          <a:lstStyle/>
          <a:p>
            <a:pPr>
              <a:spcBef>
                <a:spcPct val="50000"/>
              </a:spcBef>
            </a:pPr>
            <a:r>
              <a:rPr lang="en-GB" dirty="0" smtClean="0"/>
              <a:t>generalization </a:t>
            </a:r>
            <a:r>
              <a:rPr lang="en-GB" dirty="0"/>
              <a:t>of descriptions to include multiple examples.</a:t>
            </a:r>
          </a:p>
        </p:txBody>
      </p:sp>
      <p:pic>
        <p:nvPicPr>
          <p:cNvPr id="16388" name="Picture 4"/>
          <p:cNvPicPr>
            <a:picLocks noChangeAspect="1" noChangeArrowheads="1"/>
          </p:cNvPicPr>
          <p:nvPr/>
        </p:nvPicPr>
        <p:blipFill>
          <a:blip r:embed="rId2" cstate="print"/>
          <a:srcRect/>
          <a:stretch>
            <a:fillRect/>
          </a:stretch>
        </p:blipFill>
        <p:spPr bwMode="auto">
          <a:xfrm>
            <a:off x="1524000" y="1142999"/>
            <a:ext cx="7488895" cy="51054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62000" y="457200"/>
            <a:ext cx="8153400" cy="369332"/>
          </a:xfrm>
          <a:prstGeom prst="rect">
            <a:avLst/>
          </a:prstGeom>
          <a:noFill/>
          <a:ln w="9525">
            <a:noFill/>
            <a:miter lim="800000"/>
            <a:headEnd/>
            <a:tailEnd/>
          </a:ln>
        </p:spPr>
        <p:txBody>
          <a:bodyPr>
            <a:spAutoFit/>
          </a:bodyPr>
          <a:lstStyle/>
          <a:p>
            <a:pPr>
              <a:spcBef>
                <a:spcPct val="50000"/>
              </a:spcBef>
            </a:pPr>
            <a:r>
              <a:rPr lang="en-GB" dirty="0"/>
              <a:t>	 generalization of descriptions to include multiple examples </a:t>
            </a:r>
            <a:r>
              <a:rPr lang="en-GB" i="1" dirty="0"/>
              <a:t>(cont’d)</a:t>
            </a:r>
            <a:endParaRPr lang="en-GB" dirty="0"/>
          </a:p>
        </p:txBody>
      </p:sp>
      <p:pic>
        <p:nvPicPr>
          <p:cNvPr id="17412" name="Picture 4"/>
          <p:cNvPicPr>
            <a:picLocks noChangeAspect="1" noChangeArrowheads="1"/>
          </p:cNvPicPr>
          <p:nvPr/>
        </p:nvPicPr>
        <p:blipFill>
          <a:blip r:embed="rId2" cstate="print"/>
          <a:srcRect/>
          <a:stretch>
            <a:fillRect/>
          </a:stretch>
        </p:blipFill>
        <p:spPr bwMode="auto">
          <a:xfrm>
            <a:off x="1143000" y="1219200"/>
            <a:ext cx="75438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457200"/>
            <a:ext cx="8153400" cy="646331"/>
          </a:xfrm>
          <a:prstGeom prst="rect">
            <a:avLst/>
          </a:prstGeom>
          <a:noFill/>
          <a:ln w="9525">
            <a:noFill/>
            <a:miter lim="800000"/>
            <a:headEnd/>
            <a:tailEnd/>
          </a:ln>
        </p:spPr>
        <p:txBody>
          <a:bodyPr>
            <a:spAutoFit/>
          </a:bodyPr>
          <a:lstStyle/>
          <a:p>
            <a:pPr>
              <a:spcBef>
                <a:spcPct val="50000"/>
              </a:spcBef>
            </a:pPr>
            <a:r>
              <a:rPr lang="en-GB" dirty="0" smtClean="0"/>
              <a:t>Specialization </a:t>
            </a:r>
            <a:r>
              <a:rPr lang="en-GB" dirty="0"/>
              <a:t>of a description to exclude a near miss. In </a:t>
            </a:r>
            <a:r>
              <a:rPr lang="en-GB" dirty="0" smtClean="0"/>
              <a:t>(c) we add </a:t>
            </a:r>
            <a:r>
              <a:rPr lang="en-GB" dirty="0"/>
              <a:t>constraints to </a:t>
            </a:r>
            <a:r>
              <a:rPr lang="en-GB" dirty="0" smtClean="0"/>
              <a:t>(a) </a:t>
            </a:r>
            <a:r>
              <a:rPr lang="en-GB" dirty="0"/>
              <a:t>so that it can’t match with </a:t>
            </a:r>
            <a:r>
              <a:rPr lang="en-GB" dirty="0" smtClean="0"/>
              <a:t>(b). </a:t>
            </a:r>
            <a:endParaRPr lang="en-GB" dirty="0"/>
          </a:p>
        </p:txBody>
      </p:sp>
      <p:pic>
        <p:nvPicPr>
          <p:cNvPr id="18436" name="Picture 4"/>
          <p:cNvPicPr>
            <a:picLocks noChangeAspect="1" noChangeArrowheads="1"/>
          </p:cNvPicPr>
          <p:nvPr/>
        </p:nvPicPr>
        <p:blipFill>
          <a:blip r:embed="rId2" cstate="print"/>
          <a:srcRect/>
          <a:stretch>
            <a:fillRect/>
          </a:stretch>
        </p:blipFill>
        <p:spPr bwMode="auto">
          <a:xfrm>
            <a:off x="1752600" y="1143000"/>
            <a:ext cx="6705600" cy="546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r>
              <a:rPr lang="en-US" sz="2000" u="sng" dirty="0" smtClean="0">
                <a:solidFill>
                  <a:schemeClr val="accent5">
                    <a:lumMod val="60000"/>
                    <a:lumOff val="40000"/>
                  </a:schemeClr>
                </a:solidFill>
                <a:latin typeface="Times New Roman" pitchFamily="18" charset="0"/>
                <a:cs typeface="Times New Roman" pitchFamily="18" charset="0"/>
              </a:rPr>
              <a:t>The basic approach that the Winston's took to the problem of concept formation can be described as follows</a:t>
            </a:r>
          </a:p>
          <a:p>
            <a:pPr marL="859536" lvl="1" indent="-457200">
              <a:buFont typeface="+mj-lt"/>
              <a:buAutoNum type="arabicPeriod"/>
            </a:pPr>
            <a:r>
              <a:rPr lang="en-US" sz="2000" dirty="0" smtClean="0">
                <a:latin typeface="Times New Roman" pitchFamily="18" charset="0"/>
                <a:cs typeface="Times New Roman" pitchFamily="18" charset="0"/>
              </a:rPr>
              <a:t>Begin with a structural description of one known instance of the concept. Call that description the </a:t>
            </a:r>
            <a:r>
              <a:rPr lang="en-US" sz="2000" dirty="0" smtClean="0">
                <a:solidFill>
                  <a:srgbClr val="C00000"/>
                </a:solidFill>
                <a:latin typeface="Times New Roman" pitchFamily="18" charset="0"/>
                <a:cs typeface="Times New Roman" pitchFamily="18" charset="0"/>
              </a:rPr>
              <a:t>concept definition</a:t>
            </a:r>
          </a:p>
          <a:p>
            <a:pPr marL="859536" lvl="1" indent="-457200">
              <a:buFont typeface="+mj-lt"/>
              <a:buAutoNum type="arabicPeriod"/>
            </a:pPr>
            <a:r>
              <a:rPr lang="en-US" sz="2000" dirty="0" smtClean="0">
                <a:latin typeface="Times New Roman" pitchFamily="18" charset="0"/>
                <a:cs typeface="Times New Roman" pitchFamily="18" charset="0"/>
              </a:rPr>
              <a:t>Examine descriptions of other known instances of the concept. </a:t>
            </a:r>
          </a:p>
          <a:p>
            <a:pPr lvl="2"/>
            <a:r>
              <a:rPr lang="en-US" sz="2000" dirty="0" smtClean="0">
                <a:latin typeface="Times New Roman" pitchFamily="18" charset="0"/>
                <a:cs typeface="Times New Roman" pitchFamily="18" charset="0"/>
              </a:rPr>
              <a:t>Generalize the concept to include them</a:t>
            </a:r>
          </a:p>
          <a:p>
            <a:pPr lvl="2"/>
            <a:r>
              <a:rPr lang="en-US" sz="2000" dirty="0" smtClean="0">
                <a:latin typeface="Times New Roman" pitchFamily="18" charset="0"/>
                <a:cs typeface="Times New Roman" pitchFamily="18" charset="0"/>
              </a:rPr>
              <a:t>Generalize</a:t>
            </a:r>
            <a:r>
              <a:rPr lang="en-US" sz="2000" dirty="0" smtClean="0">
                <a:latin typeface="Times New Roman" pitchFamily="18" charset="0"/>
                <a:cs typeface="Times New Roman" pitchFamily="18" charset="0"/>
              </a:rPr>
              <a:t> the concept hypothesis if the instance was a positive instance </a:t>
            </a:r>
          </a:p>
          <a:p>
            <a:pPr marL="859536" lvl="1" indent="-457200">
              <a:buFont typeface="+mj-lt"/>
              <a:buAutoNum type="arabicPeriod"/>
            </a:pPr>
            <a:r>
              <a:rPr lang="en-US" sz="2000" dirty="0" smtClean="0">
                <a:latin typeface="Times New Roman" pitchFamily="18" charset="0"/>
                <a:cs typeface="Times New Roman" pitchFamily="18" charset="0"/>
              </a:rPr>
              <a:t>Examine descriptions of near misses of the concept. </a:t>
            </a:r>
          </a:p>
          <a:p>
            <a:pPr lvl="2">
              <a:buNone/>
            </a:pPr>
            <a:r>
              <a:rPr lang="en-US" sz="2000" dirty="0" smtClean="0">
                <a:latin typeface="Times New Roman" pitchFamily="18" charset="0"/>
                <a:cs typeface="Times New Roman" pitchFamily="18" charset="0"/>
              </a:rPr>
              <a:t>	If incorrect then restrict the definition to exclude these.</a:t>
            </a:r>
          </a:p>
          <a:p>
            <a:pPr lvl="2"/>
            <a:r>
              <a:rPr lang="en-US" sz="2000" i="1" dirty="0" smtClean="0">
                <a:latin typeface="Times New Roman" pitchFamily="18" charset="0"/>
                <a:cs typeface="Times New Roman" pitchFamily="18" charset="0"/>
              </a:rPr>
              <a:t>identify the differences between the current example and the current concept;</a:t>
            </a:r>
          </a:p>
          <a:p>
            <a:pPr lvl="4"/>
            <a:r>
              <a:rPr lang="en-US" dirty="0" smtClean="0">
                <a:latin typeface="Times New Roman" pitchFamily="18" charset="0"/>
                <a:cs typeface="Times New Roman" pitchFamily="18" charset="0"/>
              </a:rPr>
              <a:t>Specialize</a:t>
            </a:r>
            <a:r>
              <a:rPr lang="en-US" dirty="0" smtClean="0">
                <a:latin typeface="Times New Roman" pitchFamily="18" charset="0"/>
                <a:cs typeface="Times New Roman" pitchFamily="18" charset="0"/>
              </a:rPr>
              <a:t> the concept hypothesis if the instance was a negative instance.</a:t>
            </a:r>
          </a:p>
          <a:p>
            <a:pPr lvl="3"/>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519</TotalTime>
  <Words>904</Words>
  <Application>Microsoft Office PowerPoint</Application>
  <PresentationFormat>On-screen Show (4:3)</PresentationFormat>
  <Paragraphs>182</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Solstice</vt:lpstr>
      <vt:lpstr>Equation</vt:lpstr>
      <vt:lpstr>Learning From Examples : Induction</vt:lpstr>
      <vt:lpstr>Learning From Examples : Induction</vt:lpstr>
      <vt:lpstr>Slide 3</vt:lpstr>
      <vt:lpstr>Slide 4</vt:lpstr>
      <vt:lpstr>Slide 5</vt:lpstr>
      <vt:lpstr>Slide 6</vt:lpstr>
      <vt:lpstr>Slide 7</vt:lpstr>
      <vt:lpstr>Slide 8</vt:lpstr>
      <vt:lpstr>Slide 9</vt:lpstr>
      <vt:lpstr>Slide 10</vt:lpstr>
      <vt:lpstr>2. Version spaces</vt:lpstr>
      <vt:lpstr>Slide 12</vt:lpstr>
      <vt:lpstr>Slide 13</vt:lpstr>
      <vt:lpstr>Slide 14</vt:lpstr>
      <vt:lpstr>Slide 15</vt:lpstr>
      <vt:lpstr>Algorithm: Candidate Elimination</vt:lpstr>
      <vt:lpstr>Slide 17</vt:lpstr>
      <vt:lpstr>Slide 18</vt:lpstr>
      <vt:lpstr>Slide 19</vt:lpstr>
      <vt:lpstr>Slide 20</vt:lpstr>
      <vt:lpstr>3. Decision Trees</vt:lpstr>
      <vt:lpstr>Slide 22</vt:lpstr>
      <vt:lpstr>Slide 23</vt:lpstr>
      <vt:lpstr>Slide 24</vt:lpstr>
      <vt:lpstr>Slide 25</vt:lpstr>
      <vt:lpstr>Slide 26</vt:lpstr>
      <vt:lpstr>Slide 27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Examples</dc:title>
  <dc:creator>Administrator</dc:creator>
  <cp:lastModifiedBy>Ashji</cp:lastModifiedBy>
  <cp:revision>122</cp:revision>
  <dcterms:created xsi:type="dcterms:W3CDTF">2006-08-16T00:00:00Z</dcterms:created>
  <dcterms:modified xsi:type="dcterms:W3CDTF">2014-03-27T16:38:52Z</dcterms:modified>
</cp:coreProperties>
</file>