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587828-E3FB-4CE1-8595-1F6D363B29F0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BFE30-4B0B-4D2C-B93E-EB9FA91737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587828-E3FB-4CE1-8595-1F6D363B29F0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BFE30-4B0B-4D2C-B93E-EB9FA91737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587828-E3FB-4CE1-8595-1F6D363B29F0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BFE30-4B0B-4D2C-B93E-EB9FA91737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587828-E3FB-4CE1-8595-1F6D363B29F0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BFE30-4B0B-4D2C-B93E-EB9FA91737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587828-E3FB-4CE1-8595-1F6D363B29F0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BFE30-4B0B-4D2C-B93E-EB9FA91737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587828-E3FB-4CE1-8595-1F6D363B29F0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BFE30-4B0B-4D2C-B93E-EB9FA91737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587828-E3FB-4CE1-8595-1F6D363B29F0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BFE30-4B0B-4D2C-B93E-EB9FA91737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587828-E3FB-4CE1-8595-1F6D363B29F0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BFE30-4B0B-4D2C-B93E-EB9FA91737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587828-E3FB-4CE1-8595-1F6D363B29F0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BFE30-4B0B-4D2C-B93E-EB9FA91737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587828-E3FB-4CE1-8595-1F6D363B29F0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BFE30-4B0B-4D2C-B93E-EB9FA91737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587828-E3FB-4CE1-8595-1F6D363B29F0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BFE30-4B0B-4D2C-B93E-EB9FA91737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B3587828-E3FB-4CE1-8595-1F6D363B29F0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1BFE30-4B0B-4D2C-B93E-EB9FA917371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NETWORK SECURITY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198120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SECURITY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819400" y="1600200"/>
            <a:ext cx="1828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19400" y="2667000"/>
            <a:ext cx="1676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8200" y="1524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SERVER  SECURITY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38100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 AND TRANSACTION SECURITY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CLIENT SERVER  SECURITY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Authorization methods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Password protection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Encrypted smart card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Biometrics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</a:t>
            </a:r>
            <a:r>
              <a:rPr lang="en-US" dirty="0" smtClean="0"/>
              <a:t>irewalls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DATA  AND TRANSACTION SECURITY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privacy and confidentiality in e message and data packets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: online payment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sz="3200" b="1" dirty="0" smtClean="0"/>
              <a:t>CLIENT SERVER  SECURITY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r>
              <a:rPr lang="en-US" sz="2400" dirty="0" smtClean="0"/>
              <a:t>Client  Server  Security problems in 3 ways: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b="1" dirty="0" smtClean="0"/>
              <a:t>Physical security holes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  --unauthorized physical  access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  --guessing password of various users</a:t>
            </a:r>
          </a:p>
          <a:p>
            <a:pPr>
              <a:buFont typeface="Wingdings" pitchFamily="2" charset="2"/>
              <a:buChar char="ü"/>
            </a:pP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b="1" dirty="0" smtClean="0"/>
              <a:t>S</a:t>
            </a:r>
            <a:r>
              <a:rPr lang="en-US" sz="2400" b="1" dirty="0" smtClean="0"/>
              <a:t>oftware Security holes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  --due to when badly written programs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 </a:t>
            </a:r>
            <a:r>
              <a:rPr lang="en-US" sz="2400" b="1" dirty="0" smtClean="0"/>
              <a:t>Inconsistent usage holes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  --result when s/m administrator assembles a </a:t>
            </a:r>
          </a:p>
          <a:p>
            <a:pPr>
              <a:buNone/>
            </a:pPr>
            <a:r>
              <a:rPr lang="en-US" sz="2400" dirty="0" smtClean="0"/>
              <a:t>           combination </a:t>
            </a:r>
            <a:r>
              <a:rPr lang="en-US" sz="2400" dirty="0" smtClean="0"/>
              <a:t>of h/w and s/w 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PROTECTION  METHODS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 Trust Based Security</a:t>
            </a:r>
          </a:p>
          <a:p>
            <a:pPr marL="457200" indent="-457200">
              <a:buNone/>
            </a:pPr>
            <a:r>
              <a:rPr lang="en-US" sz="2400" dirty="0" smtClean="0"/>
              <a:t>        -  trust everyone and do nothing extra for protection</a:t>
            </a:r>
          </a:p>
          <a:p>
            <a:pPr marL="457200" indent="-457200">
              <a:buNone/>
            </a:pPr>
            <a:r>
              <a:rPr lang="en-US" sz="2400" dirty="0" smtClean="0"/>
              <a:t>        -  assume no one ever makes an expensive things</a:t>
            </a:r>
          </a:p>
          <a:p>
            <a:pPr marL="457200" indent="-457200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     like deleting all files, accessing data</a:t>
            </a:r>
          </a:p>
          <a:p>
            <a:pPr marL="457200" indent="-457200">
              <a:buNone/>
            </a:pPr>
            <a:r>
              <a:rPr lang="en-US" sz="2400" dirty="0" smtClean="0"/>
              <a:t> </a:t>
            </a:r>
          </a:p>
          <a:p>
            <a:pPr marL="457200" indent="-457200">
              <a:buAutoNum type="arabicPeriod" startAt="2"/>
            </a:pPr>
            <a:r>
              <a:rPr lang="en-US" sz="2400" dirty="0" smtClean="0">
                <a:solidFill>
                  <a:srgbClr val="FF0000"/>
                </a:solidFill>
              </a:rPr>
              <a:t>Password Schemes</a:t>
            </a:r>
          </a:p>
          <a:p>
            <a:pPr marL="457200" indent="-457200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-  first level barrier</a:t>
            </a:r>
          </a:p>
          <a:p>
            <a:pPr marL="457200" indent="-457200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-  dictionary comparison</a:t>
            </a:r>
          </a:p>
          <a:p>
            <a:pPr marL="457200" indent="-457200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-   one  time password in smart cards, randomized tokens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525963"/>
          </a:xfrm>
        </p:spPr>
        <p:txBody>
          <a:bodyPr/>
          <a:lstStyle/>
          <a:p>
            <a:pPr marL="457200" indent="-457200">
              <a:buAutoNum type="arabicPeriod" startAt="3"/>
            </a:pPr>
            <a:r>
              <a:rPr lang="en-US" sz="2400" dirty="0" smtClean="0">
                <a:solidFill>
                  <a:srgbClr val="FF0000"/>
                </a:solidFill>
              </a:rPr>
              <a:t>Biometric Systems</a:t>
            </a:r>
          </a:p>
          <a:p>
            <a:pPr marL="457200" indent="-45720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</a:t>
            </a:r>
            <a:r>
              <a:rPr lang="en-US" sz="2400" dirty="0" smtClean="0"/>
              <a:t> </a:t>
            </a:r>
            <a:r>
              <a:rPr lang="en-US" sz="2400" dirty="0" smtClean="0"/>
              <a:t>- most secure level of authentication</a:t>
            </a:r>
          </a:p>
          <a:p>
            <a:pPr marL="457200" indent="-457200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- unique aspects of person’s body </a:t>
            </a:r>
          </a:p>
          <a:p>
            <a:pPr marL="457200" indent="-45720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</a:t>
            </a:r>
            <a:r>
              <a:rPr lang="en-US" sz="2400" dirty="0" smtClean="0"/>
              <a:t>- expensive</a:t>
            </a:r>
          </a:p>
          <a:p>
            <a:pPr marL="457200" indent="-457200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- like comparison  of finger print, </a:t>
            </a:r>
            <a:r>
              <a:rPr lang="en-US" sz="2400" dirty="0" err="1" smtClean="0"/>
              <a:t>plam</a:t>
            </a:r>
            <a:r>
              <a:rPr lang="en-US" sz="2400" dirty="0" smtClean="0"/>
              <a:t> prints, voice etc</a:t>
            </a:r>
          </a:p>
          <a:p>
            <a:pPr marL="457200" indent="-457200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- drawbacks</a:t>
            </a:r>
          </a:p>
          <a:p>
            <a:pPr marL="457200" indent="-45720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rgbClr val="FF0000"/>
                </a:solidFill>
              </a:rPr>
              <a:t>Security Through Obscurity [STO]</a:t>
            </a:r>
          </a:p>
          <a:p>
            <a:pPr marL="457200" indent="-457200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- provide information  on a ” need to know basis” </a:t>
            </a:r>
          </a:p>
          <a:p>
            <a:pPr marL="457200" indent="-457200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-passwords in binary files</a:t>
            </a:r>
          </a:p>
          <a:p>
            <a:pPr marL="457200" indent="-457200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</a:t>
            </a:r>
            <a:r>
              <a:rPr lang="en-US" sz="2400" b="1" dirty="0" smtClean="0"/>
              <a:t>-false sense of security</a:t>
            </a:r>
          </a:p>
          <a:p>
            <a:pPr marL="457200" indent="-457200">
              <a:buNone/>
            </a:pPr>
            <a:r>
              <a:rPr lang="en-US" sz="2400" b="1" dirty="0" smtClean="0"/>
              <a:t> </a:t>
            </a:r>
            <a:r>
              <a:rPr lang="en-US" sz="2400" b="1" dirty="0" smtClean="0"/>
              <a:t>     -</a:t>
            </a:r>
            <a:r>
              <a:rPr lang="en-US" sz="2400" dirty="0" smtClean="0"/>
              <a:t>UNIX</a:t>
            </a:r>
            <a:endParaRPr lang="en-US" sz="2400" b="1" dirty="0" smtClean="0"/>
          </a:p>
          <a:p>
            <a:pPr marL="457200" indent="-457200"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5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Theme5</Template>
  <TotalTime>77</TotalTime>
  <Words>228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Theme5</vt:lpstr>
      <vt:lpstr>NETWORK SECURITY</vt:lpstr>
      <vt:lpstr>Slide 2</vt:lpstr>
      <vt:lpstr>CLIENT SERVER  SECURITY </vt:lpstr>
      <vt:lpstr>DATA  AND TRANSACTION SECURITY</vt:lpstr>
      <vt:lpstr>CLIENT SERVER  SECURITY</vt:lpstr>
      <vt:lpstr>PROTECTION  METHODS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creator>MINNU</dc:creator>
  <cp:lastModifiedBy>MINNU</cp:lastModifiedBy>
  <cp:revision>10</cp:revision>
  <dcterms:created xsi:type="dcterms:W3CDTF">2015-04-06T16:35:30Z</dcterms:created>
  <dcterms:modified xsi:type="dcterms:W3CDTF">2015-04-06T17:52:35Z</dcterms:modified>
</cp:coreProperties>
</file>