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540"/>
            <a:ext cx="12088906" cy="1828801"/>
          </a:xfrm>
        </p:spPr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Representing Expert System and Using Domain Knowledge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0"/>
            <a:ext cx="9440034" cy="1049867"/>
          </a:xfrm>
        </p:spPr>
        <p:txBody>
          <a:bodyPr>
            <a:normAutofit/>
          </a:bodyPr>
          <a:lstStyle/>
          <a:p>
            <a:r>
              <a:rPr lang="en-GB" sz="3200" u="sng" dirty="0" smtClean="0">
                <a:latin typeface="Comic Sans MS" panose="030F0702030302020204" pitchFamily="66" charset="0"/>
              </a:rPr>
              <a:t>Artificial Intelligence</a:t>
            </a:r>
            <a:endParaRPr lang="en-GB" sz="3200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304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u="sng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DESIGN ADVISOR</a:t>
            </a: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is an expert system that critics chip designs.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Its rule looks like :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This system gives advice to chip designer, who can accept or reject the advice.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The system exploits a justification-based truth maintenance.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66564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Reasoning with the Knowledge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86740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Expert System represent  knowledge in a rule format. Hence also known as </a:t>
            </a:r>
            <a:r>
              <a:rPr lang="en-US" sz="2400" u="sng" dirty="0">
                <a:effectLst/>
                <a:latin typeface="Comic Sans MS" panose="030F0702030302020204" pitchFamily="66" charset="0"/>
                <a:cs typeface="Times New Roman" pitchFamily="16" charset="0"/>
              </a:rPr>
              <a:t>Rule-Based Expert System</a:t>
            </a: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Some reasoning mechanisms: </a:t>
            </a:r>
            <a:r>
              <a:rPr lang="en-US" sz="2400" u="sng" dirty="0">
                <a:effectLst/>
                <a:latin typeface="Comic Sans MS" panose="030F0702030302020204" pitchFamily="66" charset="0"/>
                <a:cs typeface="Times New Roman" pitchFamily="16" charset="0"/>
              </a:rPr>
              <a:t>Forward chaining, backward chaining, or some combination of both</a:t>
            </a: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, is usually used.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effectLst/>
                <a:latin typeface="Comic Sans MS" panose="030F0702030302020204" pitchFamily="66" charset="0"/>
                <a:cs typeface="Times New Roman" pitchFamily="16" charset="0"/>
              </a:rPr>
              <a:t>For </a:t>
            </a:r>
            <a:r>
              <a:rPr lang="en-US" dirty="0" err="1">
                <a:effectLst/>
                <a:latin typeface="Comic Sans MS" panose="030F0702030302020204" pitchFamily="66" charset="0"/>
                <a:cs typeface="Times New Roman" pitchFamily="16" charset="0"/>
              </a:rPr>
              <a:t>eg</a:t>
            </a:r>
            <a:r>
              <a:rPr lang="en-US" dirty="0">
                <a:effectLst/>
                <a:latin typeface="Comic Sans MS" panose="030F0702030302020204" pitchFamily="66" charset="0"/>
                <a:cs typeface="Times New Roman" pitchFamily="16" charset="0"/>
              </a:rPr>
              <a:t>: MYCIN uses backward chaining to discover what organisms are present, then it uses forward chaining to reason from organisms a treatment strategy.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R1 system used forward chaining.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/>
                <a:latin typeface="Comic Sans MS" panose="030F0702030302020204" pitchFamily="66" charset="0"/>
                <a:cs typeface="Times New Roman" pitchFamily="16" charset="0"/>
              </a:rPr>
              <a:t>Other reasoning mechanisms are also used</a:t>
            </a:r>
            <a:r>
              <a:rPr lang="en-US" sz="2400" dirty="0" smtClean="0">
                <a:effectLst/>
                <a:latin typeface="Comic Sans MS" panose="030F0702030302020204" pitchFamily="66" charset="0"/>
                <a:cs typeface="Times New Roman" pitchFamily="16" charset="0"/>
              </a:rPr>
              <a:t>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effectLst/>
                <a:latin typeface="Comic Sans MS" panose="030F0702030302020204" pitchFamily="66" charset="0"/>
                <a:cs typeface="Times New Roman" pitchFamily="16" charset="0"/>
              </a:rPr>
              <a:t>Eg</a:t>
            </a:r>
            <a:r>
              <a:rPr lang="en-US" dirty="0" smtClean="0">
                <a:effectLst/>
                <a:latin typeface="Comic Sans MS" panose="030F0702030302020204" pitchFamily="66" charset="0"/>
                <a:cs typeface="Times New Roman" pitchFamily="16" charset="0"/>
              </a:rPr>
              <a:t> </a:t>
            </a:r>
            <a:r>
              <a:rPr lang="en-US" dirty="0">
                <a:effectLst/>
                <a:latin typeface="Comic Sans MS" panose="030F0702030302020204" pitchFamily="66" charset="0"/>
                <a:cs typeface="Times New Roman" pitchFamily="16" charset="0"/>
              </a:rPr>
              <a:t>: DESIGN ADVISOR system uses </a:t>
            </a:r>
            <a:r>
              <a:rPr lang="en-US" u="sng" dirty="0">
                <a:effectLst/>
                <a:latin typeface="Comic Sans MS" panose="030F0702030302020204" pitchFamily="66" charset="0"/>
                <a:cs typeface="Times New Roman" pitchFamily="16" charset="0"/>
              </a:rPr>
              <a:t>justification-based truth maintenance system.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sz="2800" dirty="0">
              <a:latin typeface="Times New Roman" pitchFamily="16" charset="0"/>
              <a:cs typeface="Times New Roman" pitchFamily="16" charset="0"/>
            </a:endParaRPr>
          </a:p>
          <a:p>
            <a:pPr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Times New Roman" pitchFamily="18" charset="0"/>
              </a:rPr>
              <a:t>EXPERT SYSTEMS</a:t>
            </a:r>
            <a:endParaRPr lang="en-US" u="sng" dirty="0">
              <a:solidFill>
                <a:schemeClr val="tx1"/>
              </a:solidFill>
              <a:effectLst/>
              <a:latin typeface="Comic Sans MS" panose="030F0702030302020204" pitchFamily="66" charset="0"/>
              <a:cs typeface="Times New Roman" pitchFamily="18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0" y="1613646"/>
            <a:ext cx="12192000" cy="524435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Solve problems normally solved by human experts.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Modeling computers to do specific tasks in the same way human experts do.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Highly domain specific.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Eg</a:t>
            </a: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. Expert Systems built for diagnosis of diseases will only do that task. </a:t>
            </a:r>
          </a:p>
        </p:txBody>
      </p:sp>
    </p:spTree>
    <p:extLst>
      <p:ext uri="{BB962C8B-B14F-4D97-AF65-F5344CB8AC3E}">
        <p14:creationId xmlns:p14="http://schemas.microsoft.com/office/powerpoint/2010/main" val="5312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Architecture of expert system</a:t>
            </a:r>
            <a:endParaRPr lang="en-US" u="sng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9714" y="1663561"/>
            <a:ext cx="188685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     USER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06684" y="2841897"/>
            <a:ext cx="245291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USER INTERFACE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06287" y="4576354"/>
            <a:ext cx="253274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KNOWLEDGE BASE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76571" y="4576354"/>
            <a:ext cx="339634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         INFERENCE ENGINE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17028" y="2065885"/>
            <a:ext cx="1" cy="809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6685" y="3250920"/>
            <a:ext cx="7256" cy="1537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39029" y="4815726"/>
            <a:ext cx="28375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3839029" y="4761020"/>
            <a:ext cx="16328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71886" y="3211229"/>
            <a:ext cx="0" cy="1549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5776686" y="4748682"/>
            <a:ext cx="899885" cy="12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6171" y="3585029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Facts,queries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959599" y="3606019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Advice, consultation and justification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974134" y="6023538"/>
            <a:ext cx="35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Architecture of the Expert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6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User interface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Allows user to enter rules and facts about a particular situation and ask questions to the system.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Provide responses to user requests.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Supports all other communication between system and user.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Knowledge base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Developed by experts in the area.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Data in the form of rules.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Is updated regularly so that system provides most relevant and complete assistance to the user – knowledge acquisition module.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Inference Engine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Uses rules provided by Knowledge base and the user to infer new facts.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u="sng" dirty="0"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Times New Roman" pitchFamily="18" charset="0"/>
              </a:rPr>
              <a:t>Representing and Using 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268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MYCIN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RI(XCON)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PROSPECTOR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</a:rPr>
              <a:t>DESIGN ADVISOR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632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Most widely used way for representing knowledge : Set of production rules of the form if-then.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MYCIN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is an example for expert system, since it performs a task normally done by human experts.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MYCIN attempts to recommend appropriate therapies for patients with bacterial infections.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MYCIN represents most of its diagnostic knowledge as a set of rules.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6324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typical MYCIN rule looks like: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Rule has a </a:t>
            </a:r>
            <a:r>
              <a:rPr lang="en-US" altLang="en-US" sz="24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certainty factor</a:t>
            </a: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associated with it, which is a measure of the extent to which the evidence that is described by the antecedent of the rule supports the conclusion that is given in the rule’s consequent.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Certainty factor has a value between 0 and 1.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Rules </a:t>
            </a: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are written in LISP language.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Once the identity of organism causing disease is revealed, it then attempts to select a therapy by which the disease can be treated.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dirty="0" smtClean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2329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9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u="sng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R1 (also called XCON)</a:t>
            </a: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is an example for expert system used in the design domain.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Used to select the computer system components based on the customer's requirements.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It is a program that configures VAX systems.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Rules </a:t>
            </a: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of RI look like: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Unlike MYCIN, there is no measure of certainty in rules of RI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i.e. it is possible to state exactly what it has to do for each situation.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64516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39787"/>
            <a:ext cx="7147112" cy="32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8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304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u="sng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PROSPECTOR</a:t>
            </a: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 is expert system that provides advice on mineral exploration.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Its rule looks like 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Here, each rule contains two confidence estimates.</a:t>
            </a:r>
          </a:p>
          <a:p>
            <a:pPr lvl="1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The first estimate indicates the extent to which the presence of evidence described in the condition part of rule suggests the validity of rule’s conclusion.</a:t>
            </a:r>
          </a:p>
          <a:p>
            <a:pPr lvl="1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The second estimate indicates the extent to which the lack of evidence indicates that the conclusion is not valid.</a:t>
            </a:r>
          </a:p>
          <a:p>
            <a:pPr lvl="1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ffectLst/>
                <a:latin typeface="Comic Sans MS" panose="030F0702030302020204" pitchFamily="66" charset="0"/>
                <a:cs typeface="Times New Roman" panose="02020603050405020304" pitchFamily="18" charset="0"/>
              </a:rPr>
              <a:t>The no: 2 indicates the presence of evidence is mildly encouraging. And no:-4 indicates the absence of evidence is strongly discouraging for conclusion.</a:t>
            </a:r>
            <a:endParaRPr lang="en-US" altLang="en-US" dirty="0" smtClean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65540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1550894"/>
            <a:ext cx="8899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0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</TotalTime>
  <Words>633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Calisto MT</vt:lpstr>
      <vt:lpstr>Comic Sans MS</vt:lpstr>
      <vt:lpstr>Times New Roman</vt:lpstr>
      <vt:lpstr>Trebuchet MS</vt:lpstr>
      <vt:lpstr>Wingdings 2</vt:lpstr>
      <vt:lpstr>Slate</vt:lpstr>
      <vt:lpstr>Representing Expert System and Using Domain Knowledge</vt:lpstr>
      <vt:lpstr>EXPERT SYSTEMS</vt:lpstr>
      <vt:lpstr>Architecture of expert system</vt:lpstr>
      <vt:lpstr>PowerPoint Presentation</vt:lpstr>
      <vt:lpstr>Representing and Using Domain Knowledge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Reasoning with the 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Expert System and Using Domain Knowledge</dc:title>
  <dc:creator>Saniah Mathews</dc:creator>
  <cp:lastModifiedBy>Saniah Mathews</cp:lastModifiedBy>
  <cp:revision>7</cp:revision>
  <dcterms:created xsi:type="dcterms:W3CDTF">2015-03-11T11:32:23Z</dcterms:created>
  <dcterms:modified xsi:type="dcterms:W3CDTF">2015-03-12T11:49:50Z</dcterms:modified>
</cp:coreProperties>
</file>