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B519-C850-4FC9-AFE6-C62E11CD483F}" type="datetimeFigureOut">
              <a:rPr lang="en-US" smtClean="0"/>
              <a:t>15-Mar-15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D75C5-BB29-4036-80CB-FF4CFAF0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D75C5-BB29-4036-80CB-FF4CFAF07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D75C5-BB29-4036-80CB-FF4CFAF076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D75C5-BB29-4036-80CB-FF4CFAF076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D75C5-BB29-4036-80CB-FF4CFAF076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F1A-4726-4503-8B58-B51FA550607B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E8B6-19AF-4EF9-9C1B-E2F3E5038F9E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16B7-88C3-4084-84B0-B192599E7D00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6392-9458-4770-B171-04D0C2595C35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61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18F9-7F7D-4C30-B7B3-8F65B80DC62E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9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CE6-01DB-426C-B49A-23390C1B1C0B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1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135A-1800-4EAA-BB50-38F8413F06F6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2205-19C9-41B1-93AE-42BC3805736E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7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A777-C5C5-440C-8CA6-C35D2672219E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9036-8EBB-4106-BA49-7AB137385D51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8D63-AB2F-4FF5-B4E9-71A223CB00CF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4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B110-337D-445B-A043-88E02EF517B0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0A6D-280C-482C-BC96-C012892D544D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74A0-E94F-42CF-A514-0E282911358B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A344-D602-4E00-A728-F19334A89690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0349-831E-4295-B785-36D43B57BFA0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784-AC31-462B-83FD-544C0E51389B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2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E7BDF2-1AC3-4EAF-9925-C0B17F9BF853}" type="datetime1">
              <a:rPr lang="en-US" smtClean="0"/>
              <a:t>15-Mar-15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6584" y="298195"/>
            <a:ext cx="5110511" cy="1280160"/>
          </a:xfrm>
          <a:effectLst>
            <a:glow>
              <a:schemeClr val="accent1">
                <a:alpha val="31000"/>
              </a:schemeClr>
            </a:glow>
            <a:outerShdw blurRad="50800" dist="38100" dir="16200000" rotWithShape="0">
              <a:prstClr val="black"/>
            </a:outerShdw>
            <a:softEdge rad="8509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F I R E W A L </a:t>
            </a:r>
            <a:r>
              <a:rPr lang="en-US" sz="6600" b="1" dirty="0" err="1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L</a:t>
            </a:r>
            <a:r>
              <a:rPr lang="en-US" sz="66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 </a:t>
            </a:r>
            <a:endParaRPr lang="en-US" sz="66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31" y="2048778"/>
            <a:ext cx="7321444" cy="40267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Disadvantages</a:t>
            </a:r>
            <a:endParaRPr lang="en-US" sz="54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Does not support advanced user authentication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Vulnerable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attacks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Attacks</a:t>
            </a:r>
            <a:endParaRPr lang="en-US" sz="54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IP Address Spoofing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Source routing attacks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Tiny fragment attacks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1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4382" y="5038786"/>
            <a:ext cx="9404723" cy="1400530"/>
          </a:xfrm>
        </p:spPr>
        <p:txBody>
          <a:bodyPr/>
          <a:lstStyle/>
          <a:p>
            <a:r>
              <a:rPr lang="en-US" b="1" spc="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tina" panose="03060402040406080204" pitchFamily="66" charset="0"/>
              </a:rPr>
              <a:t>THANK YOU…</a:t>
            </a:r>
            <a:endParaRPr lang="en-US" b="1" spc="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stina" panose="0306040204040608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FIREWALL</a:t>
            </a:r>
            <a:endParaRPr lang="en-US" sz="66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implies, a firewall acts to provide secured access between two networks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firewall may be implemented as a standalone hardware device or in the form of a software on a client computer or a proxy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4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Mode of operation</a:t>
            </a:r>
            <a:endParaRPr lang="en-US" sz="54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between two networks will inspect a packet that is ready to pass between the networks and allow or block the packet based on the rules set for the firewall to operate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General Firewall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61375"/>
            <a:ext cx="10131425" cy="48810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Control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 Translation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Monitoring (Program Control)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protection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ad blocking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 protection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Types of Firewalls</a:t>
            </a:r>
            <a:endParaRPr lang="en-US" sz="48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1.Packet Filtering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2.Application Level Gateway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3.Circut Level Gateway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39151"/>
            <a:ext cx="12192000" cy="75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Packet </a:t>
            </a:r>
            <a:r>
              <a:rPr lang="en-US" sz="54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Filtering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of components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with incoming or outgoing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or denies certain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rules are based on the information contained in a network packet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Packet Information</a:t>
            </a:r>
            <a:endParaRPr lang="en-US" sz="54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1.Source IP Address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2.Destination IP Address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3.Source and Destination transport level address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4.IP protocol field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5.Port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9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Packet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firewalls work mainly on the first three layers of the OSI reference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packet originates from the sender and filters through a firewall, the device checks for matches to any of the packet filtering rules that are configured in the firewall and drops or rejects the packet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sub-categories, stateful and stateless.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1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642</TotalTime>
  <Words>291</Words>
  <Application>Microsoft Office PowerPoint</Application>
  <PresentationFormat>Widescreen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Bernard MT Condensed</vt:lpstr>
      <vt:lpstr>Calibri</vt:lpstr>
      <vt:lpstr>Century Gothic</vt:lpstr>
      <vt:lpstr>Pristina</vt:lpstr>
      <vt:lpstr>Times New Roman</vt:lpstr>
      <vt:lpstr>Wingdings 3</vt:lpstr>
      <vt:lpstr>Ion</vt:lpstr>
      <vt:lpstr>F I R E W A L L </vt:lpstr>
      <vt:lpstr>FIREWALL</vt:lpstr>
      <vt:lpstr>Mode of operation</vt:lpstr>
      <vt:lpstr>General Firewall Features</vt:lpstr>
      <vt:lpstr>Types of Firewalls</vt:lpstr>
      <vt:lpstr> </vt:lpstr>
      <vt:lpstr>Packet Filtering </vt:lpstr>
      <vt:lpstr>Packet Information</vt:lpstr>
      <vt:lpstr>Packet Filtering</vt:lpstr>
      <vt:lpstr>Disadvantages</vt:lpstr>
      <vt:lpstr>Attacks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HP</dc:creator>
  <cp:lastModifiedBy>HP</cp:lastModifiedBy>
  <cp:revision>15</cp:revision>
  <dcterms:created xsi:type="dcterms:W3CDTF">2015-03-15T07:09:34Z</dcterms:created>
  <dcterms:modified xsi:type="dcterms:W3CDTF">2015-03-15T17:52:21Z</dcterms:modified>
</cp:coreProperties>
</file>