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E0CC9B2-C334-457E-B279-3C95A17269A7}" type="datetimeFigureOut">
              <a:rPr lang="en-US" smtClean="0"/>
              <a:pPr/>
              <a:t>12/11/2014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B54131E-1306-4566-A157-0AACB2B223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C9B2-C334-457E-B279-3C95A17269A7}" type="datetimeFigureOut">
              <a:rPr lang="en-US" smtClean="0"/>
              <a:pPr/>
              <a:t>12/11/2014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131E-1306-4566-A157-0AACB2B223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C9B2-C334-457E-B279-3C95A17269A7}" type="datetimeFigureOut">
              <a:rPr lang="en-US" smtClean="0"/>
              <a:pPr/>
              <a:t>12/11/2014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131E-1306-4566-A157-0AACB2B223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E0CC9B2-C334-457E-B279-3C95A17269A7}" type="datetimeFigureOut">
              <a:rPr lang="en-US" smtClean="0"/>
              <a:pPr/>
              <a:t>12/11/2014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B54131E-1306-4566-A157-0AACB2B223B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E0CC9B2-C334-457E-B279-3C95A17269A7}" type="datetimeFigureOut">
              <a:rPr lang="en-US" smtClean="0"/>
              <a:pPr/>
              <a:t>12/11/2014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B54131E-1306-4566-A157-0AACB2B223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C9B2-C334-457E-B279-3C95A17269A7}" type="datetimeFigureOut">
              <a:rPr lang="en-US" smtClean="0"/>
              <a:pPr/>
              <a:t>12/11/2014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131E-1306-4566-A157-0AACB2B223B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C9B2-C334-457E-B279-3C95A17269A7}" type="datetimeFigureOut">
              <a:rPr lang="en-US" smtClean="0"/>
              <a:pPr/>
              <a:t>12/11/2014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131E-1306-4566-A157-0AACB2B223B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E0CC9B2-C334-457E-B279-3C95A17269A7}" type="datetimeFigureOut">
              <a:rPr lang="en-US" smtClean="0"/>
              <a:pPr/>
              <a:t>12/11/2014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B54131E-1306-4566-A157-0AACB2B223B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C9B2-C334-457E-B279-3C95A17269A7}" type="datetimeFigureOut">
              <a:rPr lang="en-US" smtClean="0"/>
              <a:pPr/>
              <a:t>12/11/2014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131E-1306-4566-A157-0AACB2B223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E0CC9B2-C334-457E-B279-3C95A17269A7}" type="datetimeFigureOut">
              <a:rPr lang="en-US" smtClean="0"/>
              <a:pPr/>
              <a:t>12/11/2014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B54131E-1306-4566-A157-0AACB2B223B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E0CC9B2-C334-457E-B279-3C95A17269A7}" type="datetimeFigureOut">
              <a:rPr lang="en-US" smtClean="0"/>
              <a:pPr/>
              <a:t>12/11/2014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B54131E-1306-4566-A157-0AACB2B223B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E0CC9B2-C334-457E-B279-3C95A17269A7}" type="datetimeFigureOut">
              <a:rPr lang="en-US" smtClean="0"/>
              <a:pPr/>
              <a:t>12/11/2014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B54131E-1306-4566-A157-0AACB2B223B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8143932" cy="1500222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 smtClean="0"/>
              <a:t>NITK-CMU JOINT WINTER SCHOOL  IPTSE</a:t>
            </a:r>
            <a:br>
              <a:rPr lang="en-US" sz="2800" u="sng" dirty="0" smtClean="0"/>
            </a:br>
            <a:r>
              <a:rPr lang="en-US" sz="2800" u="sng" dirty="0" smtClean="0"/>
              <a:t/>
            </a:r>
            <a:br>
              <a:rPr lang="en-US" sz="2800" u="sng" dirty="0" smtClean="0"/>
            </a:br>
            <a:r>
              <a:rPr lang="en-US" sz="2800" u="sng" dirty="0" smtClean="0"/>
              <a:t>MULTIMEDIA ANALYSIS</a:t>
            </a:r>
            <a:endParaRPr lang="en-IN" sz="28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1736" y="3500438"/>
            <a:ext cx="5286372" cy="2428868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DHRUV GOEL</a:t>
            </a:r>
            <a:br>
              <a:rPr lang="en-US" sz="2400" dirty="0" smtClean="0"/>
            </a:br>
            <a:r>
              <a:rPr lang="en-US" sz="2400" dirty="0" smtClean="0"/>
              <a:t>JINANK JAIN</a:t>
            </a:r>
            <a:br>
              <a:rPr lang="en-US" sz="2400" dirty="0" smtClean="0"/>
            </a:br>
            <a:r>
              <a:rPr lang="en-US" sz="2400" dirty="0" smtClean="0"/>
              <a:t>SKAND ARORA</a:t>
            </a:r>
            <a:br>
              <a:rPr lang="en-US" sz="2400" dirty="0" smtClean="0"/>
            </a:br>
            <a:r>
              <a:rPr lang="en-US" sz="2400" dirty="0" smtClean="0"/>
              <a:t>SATISH  </a:t>
            </a:r>
            <a:endParaRPr lang="en-IN" sz="2400" dirty="0"/>
          </a:p>
        </p:txBody>
      </p:sp>
      <p:pic>
        <p:nvPicPr>
          <p:cNvPr id="20484" name="Picture 4" descr="http://ws2014.cs.cmu.edu/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5357826"/>
            <a:ext cx="7358082" cy="1500174"/>
          </a:xfrm>
          <a:prstGeom prst="rect">
            <a:avLst/>
          </a:prstGeom>
          <a:noFill/>
        </p:spPr>
      </p:pic>
      <p:pic>
        <p:nvPicPr>
          <p:cNvPr id="20486" name="Picture 6" descr="http://www.twenty19.com/Data/internship/large/logo_34262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2000240"/>
            <a:ext cx="2571752" cy="1643074"/>
          </a:xfrm>
          <a:prstGeom prst="rect">
            <a:avLst/>
          </a:prstGeom>
          <a:noFill/>
        </p:spPr>
      </p:pic>
      <p:pic>
        <p:nvPicPr>
          <p:cNvPr id="20488" name="Picture 8" descr="http://updates.highereducationinindia.com/news_img/nitk-surathkal-notifies-mba-programm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2000240"/>
            <a:ext cx="2071702" cy="17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917596"/>
          </a:xfrm>
        </p:spPr>
        <p:txBody>
          <a:bodyPr/>
          <a:lstStyle/>
          <a:p>
            <a:r>
              <a:rPr lang="en-US" b="1" u="sng" dirty="0" smtClean="0"/>
              <a:t>TEXT BASED EMOTION RECOGNITION SYSTEM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812784"/>
            <a:ext cx="7786742" cy="504521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Some of the common emotions we express in our daily lives include Joy, Happiness, Fear, Sadness, Surprise, Anger and so on.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Emotional state of a person can be recognized by: </a:t>
            </a:r>
          </a:p>
          <a:p>
            <a:r>
              <a:rPr lang="en-US" dirty="0" smtClean="0"/>
              <a:t>Speech</a:t>
            </a:r>
          </a:p>
          <a:p>
            <a:r>
              <a:rPr lang="en-US" dirty="0" smtClean="0"/>
              <a:t>Facial expressions</a:t>
            </a:r>
          </a:p>
          <a:p>
            <a:r>
              <a:rPr lang="en-US" dirty="0" smtClean="0"/>
              <a:t> Text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5" descr="C:\Users\Dhruv\Documents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571852"/>
            <a:ext cx="3714776" cy="3286148"/>
          </a:xfrm>
          <a:prstGeom prst="rect">
            <a:avLst/>
          </a:prstGeom>
          <a:noFill/>
        </p:spPr>
      </p:pic>
      <p:pic>
        <p:nvPicPr>
          <p:cNvPr id="2050" name="Picture 2" descr="C:\Users\Dhruv\Documents\Capture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357166"/>
            <a:ext cx="3495676" cy="3071834"/>
          </a:xfrm>
          <a:prstGeom prst="rect">
            <a:avLst/>
          </a:prstGeom>
          <a:noFill/>
        </p:spPr>
      </p:pic>
      <p:pic>
        <p:nvPicPr>
          <p:cNvPr id="2051" name="Picture 3" descr="C:\Users\Dhruv\Documents\Capture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57166"/>
            <a:ext cx="3786214" cy="3071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7467600" cy="846158"/>
          </a:xfrm>
        </p:spPr>
        <p:txBody>
          <a:bodyPr/>
          <a:lstStyle/>
          <a:p>
            <a:pPr algn="ctr"/>
            <a:r>
              <a:rPr lang="en-US" b="1" u="sng" dirty="0" smtClean="0"/>
              <a:t>EMOTION ONTOLOGY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500174"/>
            <a:ext cx="7467600" cy="4873752"/>
          </a:xfrm>
        </p:spPr>
        <p:txBody>
          <a:bodyPr/>
          <a:lstStyle/>
          <a:p>
            <a:pPr marL="273050" indent="-3175">
              <a:buNone/>
            </a:pPr>
            <a:r>
              <a:rPr lang="en-IN" dirty="0" smtClean="0"/>
              <a:t>An ontology defines a set of class with which to model a domain of knowledge.  </a:t>
            </a:r>
          </a:p>
          <a:p>
            <a:pPr>
              <a:buNone/>
            </a:pPr>
            <a:r>
              <a:rPr lang="en-US" dirty="0" smtClean="0"/>
              <a:t>In emotion ontology we have 8 different classes: </a:t>
            </a:r>
          </a:p>
          <a:p>
            <a:r>
              <a:rPr lang="en-US" dirty="0" smtClean="0"/>
              <a:t>Joy</a:t>
            </a:r>
          </a:p>
          <a:p>
            <a:r>
              <a:rPr lang="en-US" dirty="0" smtClean="0"/>
              <a:t>Anger</a:t>
            </a:r>
          </a:p>
          <a:p>
            <a:r>
              <a:rPr lang="en-US" dirty="0" smtClean="0"/>
              <a:t>Sadness</a:t>
            </a:r>
          </a:p>
          <a:p>
            <a:r>
              <a:rPr lang="en-US" dirty="0" smtClean="0"/>
              <a:t>Fear</a:t>
            </a:r>
          </a:p>
          <a:p>
            <a:r>
              <a:rPr lang="en-US" dirty="0" smtClean="0"/>
              <a:t>Surprise</a:t>
            </a:r>
          </a:p>
          <a:p>
            <a:r>
              <a:rPr lang="en-US" dirty="0" smtClean="0"/>
              <a:t>Trust</a:t>
            </a:r>
          </a:p>
          <a:p>
            <a:r>
              <a:rPr lang="en-US" dirty="0" smtClean="0"/>
              <a:t>Disgust</a:t>
            </a:r>
          </a:p>
          <a:p>
            <a:r>
              <a:rPr lang="en-US" dirty="0" smtClean="0"/>
              <a:t>Anticipate </a:t>
            </a:r>
          </a:p>
          <a:p>
            <a:endParaRPr lang="en-US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6146" name="Picture 2" descr="ontological-coaching-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214686"/>
            <a:ext cx="3305175" cy="30861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IMPLEMENTATION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are the emotions we are interested in? </a:t>
            </a:r>
          </a:p>
          <a:p>
            <a:r>
              <a:rPr lang="en-US" dirty="0" smtClean="0"/>
              <a:t>How to collect the input dataset?</a:t>
            </a:r>
          </a:p>
          <a:p>
            <a:r>
              <a:rPr lang="en-US" dirty="0" smtClean="0"/>
              <a:t>How to process and find the emotion?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KEYWORD EXTRACTION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Identify keywords that are the useful to the classifier from the input dataset. </a:t>
            </a:r>
          </a:p>
          <a:p>
            <a:r>
              <a:rPr lang="en-US" dirty="0" smtClean="0"/>
              <a:t>POS Tagger: Part-of-Speech Tagging</a:t>
            </a:r>
          </a:p>
          <a:p>
            <a:pPr>
              <a:buNone/>
            </a:pPr>
            <a:r>
              <a:rPr lang="en-US" dirty="0" smtClean="0"/>
              <a:t>Limitations: </a:t>
            </a:r>
          </a:p>
          <a:p>
            <a:r>
              <a:rPr lang="en-US" dirty="0" smtClean="0"/>
              <a:t>Ambiguity in keyword definitions</a:t>
            </a:r>
          </a:p>
          <a:p>
            <a:r>
              <a:rPr lang="en-US" dirty="0" smtClean="0"/>
              <a:t>Incapability of recognizing sentences without keywords</a:t>
            </a:r>
          </a:p>
          <a:p>
            <a:r>
              <a:rPr lang="en-US" dirty="0" smtClean="0"/>
              <a:t>Lack of linguistic information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PROPOSED SYSTEM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INPUT TEXT                         OUTPUT TEXT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214678" y="1785926"/>
            <a:ext cx="1785950" cy="100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EMOTION DETECTOR</a:t>
            </a:r>
            <a:endParaRPr lang="en-IN" b="1" dirty="0"/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1357290" y="2285992"/>
            <a:ext cx="18573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5000628" y="2285992"/>
            <a:ext cx="228601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3607588" y="3250404"/>
            <a:ext cx="928694" cy="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000364" y="3714752"/>
            <a:ext cx="2143140" cy="1071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EMOTION WORD ONTOLOGY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FUTURE SCOPE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/>
          <a:lstStyle/>
          <a:p>
            <a:r>
              <a:rPr lang="en-US" dirty="0" smtClean="0"/>
              <a:t>Unstructured slang language</a:t>
            </a:r>
            <a:endParaRPr lang="en-IN" dirty="0" smtClean="0"/>
          </a:p>
          <a:p>
            <a:r>
              <a:rPr lang="en-US" dirty="0" smtClean="0"/>
              <a:t>Analyzing data for chatting</a:t>
            </a:r>
          </a:p>
          <a:p>
            <a:r>
              <a:rPr lang="en-US" dirty="0" smtClean="0"/>
              <a:t>Advanced </a:t>
            </a:r>
            <a:r>
              <a:rPr lang="en-US" dirty="0" smtClean="0"/>
              <a:t>emotions</a:t>
            </a:r>
          </a:p>
          <a:p>
            <a:r>
              <a:rPr lang="en-US" smtClean="0"/>
              <a:t>Text Categorization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286808" cy="1143000"/>
          </a:xfrm>
        </p:spPr>
        <p:txBody>
          <a:bodyPr/>
          <a:lstStyle/>
          <a:p>
            <a:pPr algn="ctr"/>
            <a:r>
              <a:rPr lang="en-US" dirty="0" smtClean="0"/>
              <a:t>ISOLATING DESIRED INSTRUMENTS IN MUSIC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643050"/>
            <a:ext cx="7467600" cy="4873752"/>
          </a:xfrm>
        </p:spPr>
        <p:txBody>
          <a:bodyPr/>
          <a:lstStyle/>
          <a:p>
            <a:pPr marL="273050" indent="-3175">
              <a:buNone/>
            </a:pPr>
            <a:r>
              <a:rPr lang="en-US" dirty="0" smtClean="0"/>
              <a:t>Blind Signal Separation: Separating different signals from a set of mixed signals. </a:t>
            </a:r>
          </a:p>
          <a:p>
            <a:pPr marL="273050" indent="-3175">
              <a:buNone/>
            </a:pPr>
            <a:endParaRPr lang="en-US" dirty="0" smtClean="0"/>
          </a:p>
          <a:p>
            <a:pPr marL="273050" indent="-3175"/>
            <a:r>
              <a:rPr lang="en-US" dirty="0" smtClean="0"/>
              <a:t> Identification of different signals i.e. instruments and the vocalist(if any). </a:t>
            </a:r>
          </a:p>
          <a:p>
            <a:pPr marL="273050" indent="-3175"/>
            <a:r>
              <a:rPr lang="en-US" dirty="0" smtClean="0"/>
              <a:t> User input</a:t>
            </a:r>
          </a:p>
          <a:p>
            <a:pPr marL="273050" indent="-3175"/>
            <a:r>
              <a:rPr lang="en-US" dirty="0" smtClean="0"/>
              <a:t> Eliminating undesired signals i.e. instruments or the vocalist. </a:t>
            </a:r>
          </a:p>
          <a:p>
            <a:pPr marL="273050" indent="-3175">
              <a:buNone/>
            </a:pPr>
            <a:endParaRPr lang="en-US" dirty="0"/>
          </a:p>
          <a:p>
            <a:pPr marL="273050" indent="-3175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173</TotalTime>
  <Words>220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NITK-CMU JOINT WINTER SCHOOL  IPTSE  MULTIMEDIA ANALYSIS</vt:lpstr>
      <vt:lpstr>TEXT BASED EMOTION RECOGNITION SYSTEM</vt:lpstr>
      <vt:lpstr>Slide 3</vt:lpstr>
      <vt:lpstr>EMOTION ONTOLOGY</vt:lpstr>
      <vt:lpstr>IMPLEMENTATION</vt:lpstr>
      <vt:lpstr>KEYWORD EXTRACTION</vt:lpstr>
      <vt:lpstr>PROPOSED SYSTEM</vt:lpstr>
      <vt:lpstr>FUTURE SCOPE</vt:lpstr>
      <vt:lpstr>ISOLATING DESIRED INSTRUMENTS IN MUSIC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NITK-CMU JOINT WINTER SCHOOL  IPTSE  PROJECT IDEAS</dc:title>
  <dc:creator>Dhruv</dc:creator>
  <cp:lastModifiedBy>Dhruv</cp:lastModifiedBy>
  <cp:revision>17</cp:revision>
  <dcterms:created xsi:type="dcterms:W3CDTF">2014-12-10T17:54:09Z</dcterms:created>
  <dcterms:modified xsi:type="dcterms:W3CDTF">2014-12-11T03:27:30Z</dcterms:modified>
</cp:coreProperties>
</file>