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4ED7AE-D8D1-4AD2-B19D-C8125B9B9C02}" type="datetimeFigureOut">
              <a:rPr lang="en-US" smtClean="0"/>
              <a:pPr/>
              <a:t>12/12/2014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98CC34-F5DE-4DEF-B743-BD6D5C8D19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8215370" cy="1500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/>
              <a:t>NITK-CMU JOINT WINTER SCHOOL  IPTSE</a:t>
            </a:r>
            <a:br>
              <a:rPr lang="en-US" sz="2800" u="sng" dirty="0" smtClean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TEXT BASED EMOTION RECOGNITION SYSTEM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500438"/>
            <a:ext cx="5286372" cy="242886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DHRUV GOEL</a:t>
            </a:r>
            <a:br>
              <a:rPr lang="en-US" sz="2400" dirty="0" smtClean="0"/>
            </a:br>
            <a:r>
              <a:rPr lang="en-US" sz="2400" dirty="0" smtClean="0"/>
              <a:t>JINANK JAIN</a:t>
            </a:r>
            <a:br>
              <a:rPr lang="en-US" sz="2400" dirty="0" smtClean="0"/>
            </a:br>
            <a:r>
              <a:rPr lang="en-US" sz="2400" dirty="0" smtClean="0"/>
              <a:t>SKAND ARORA</a:t>
            </a:r>
            <a:br>
              <a:rPr lang="en-US" sz="2400" dirty="0" smtClean="0"/>
            </a:br>
            <a:r>
              <a:rPr lang="en-US" sz="2400" dirty="0" smtClean="0"/>
              <a:t>SATISH  </a:t>
            </a:r>
            <a:endParaRPr lang="en-IN" sz="2400" dirty="0"/>
          </a:p>
        </p:txBody>
      </p:sp>
      <p:pic>
        <p:nvPicPr>
          <p:cNvPr id="20484" name="Picture 4" descr="http://ws2014.cs.cmu.edu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357826"/>
            <a:ext cx="7358082" cy="1500174"/>
          </a:xfrm>
          <a:prstGeom prst="rect">
            <a:avLst/>
          </a:prstGeom>
          <a:noFill/>
        </p:spPr>
      </p:pic>
      <p:pic>
        <p:nvPicPr>
          <p:cNvPr id="20486" name="Picture 6" descr="http://www.twenty19.com/Data/internship/large/logo_3426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2571752" cy="1643074"/>
          </a:xfrm>
          <a:prstGeom prst="rect">
            <a:avLst/>
          </a:prstGeom>
          <a:noFill/>
        </p:spPr>
      </p:pic>
      <p:pic>
        <p:nvPicPr>
          <p:cNvPr id="20488" name="Picture 8" descr="http://updates.highereducationinindia.com/news_img/nitk-surathkal-notifies-mba-program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00240"/>
            <a:ext cx="207170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 based emotion recognition system </a:t>
            </a:r>
          </a:p>
          <a:p>
            <a:r>
              <a:rPr lang="en-US" dirty="0" smtClean="0"/>
              <a:t>To give an overall sentiment of the sentence/paragraph in terms of positivity/negativity and neutrality</a:t>
            </a:r>
          </a:p>
          <a:p>
            <a:r>
              <a:rPr lang="en-US" dirty="0" smtClean="0"/>
              <a:t>Determine the overall emotion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WORDS??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One-hot encoding- all words are equally spaced in dimension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3571876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85852" y="3929066"/>
          <a:ext cx="6096000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85852" y="4286256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901014" cy="774720"/>
          </a:xfrm>
        </p:spPr>
        <p:txBody>
          <a:bodyPr/>
          <a:lstStyle/>
          <a:p>
            <a:r>
              <a:rPr lang="en-US" dirty="0" smtClean="0"/>
              <a:t>Methodology to represent sentences???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Representation of sentences as vectors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Continuous Bag of Words Model</a:t>
            </a:r>
          </a:p>
          <a:p>
            <a:r>
              <a:rPr lang="en-US" dirty="0" smtClean="0"/>
              <a:t>Skip grams</a:t>
            </a:r>
          </a:p>
          <a:p>
            <a:endParaRPr lang="en-US" dirty="0" smtClean="0"/>
          </a:p>
          <a:p>
            <a:pPr>
              <a:buNone/>
            </a:pPr>
            <a:r>
              <a:rPr lang="en-IN" dirty="0" smtClean="0"/>
              <a:t>Consider a sentence, “Hi Fred how was the pizza?”</a:t>
            </a:r>
          </a:p>
          <a:p>
            <a:pPr>
              <a:buNone/>
            </a:pPr>
            <a:r>
              <a:rPr lang="en-IN" b="1" dirty="0" err="1" smtClean="0"/>
              <a:t>Continuos</a:t>
            </a:r>
            <a:r>
              <a:rPr lang="en-IN" b="1" dirty="0" smtClean="0"/>
              <a:t> bag of words: 3-grams </a:t>
            </a:r>
            <a:r>
              <a:rPr lang="en-IN" dirty="0" smtClean="0"/>
              <a:t>{"Hi </a:t>
            </a:r>
            <a:r>
              <a:rPr lang="en-IN" dirty="0" err="1" smtClean="0"/>
              <a:t>fred</a:t>
            </a:r>
            <a:r>
              <a:rPr lang="en-IN" dirty="0" smtClean="0"/>
              <a:t> how", "</a:t>
            </a:r>
            <a:r>
              <a:rPr lang="en-IN" dirty="0" err="1" smtClean="0"/>
              <a:t>fred</a:t>
            </a:r>
            <a:r>
              <a:rPr lang="en-IN" dirty="0" smtClean="0"/>
              <a:t> how was", "how was the", ...}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Skip-gram 1-skip 3-grams: </a:t>
            </a:r>
            <a:r>
              <a:rPr lang="en-IN" dirty="0" smtClean="0"/>
              <a:t>{"Hi </a:t>
            </a:r>
            <a:r>
              <a:rPr lang="en-IN" dirty="0" err="1" smtClean="0"/>
              <a:t>fred</a:t>
            </a:r>
            <a:r>
              <a:rPr lang="en-IN" dirty="0" smtClean="0"/>
              <a:t> how", "Hi </a:t>
            </a:r>
            <a:r>
              <a:rPr lang="en-IN" dirty="0" err="1" smtClean="0"/>
              <a:t>fred</a:t>
            </a:r>
            <a:r>
              <a:rPr lang="en-IN" dirty="0" smtClean="0"/>
              <a:t> was", "</a:t>
            </a:r>
            <a:r>
              <a:rPr lang="en-IN" dirty="0" err="1" smtClean="0"/>
              <a:t>fred</a:t>
            </a:r>
            <a:r>
              <a:rPr lang="en-IN" dirty="0" smtClean="0"/>
              <a:t> how was", "</a:t>
            </a:r>
            <a:r>
              <a:rPr lang="en-IN" dirty="0" err="1" smtClean="0"/>
              <a:t>fred</a:t>
            </a:r>
            <a:r>
              <a:rPr lang="en-IN" dirty="0" smtClean="0"/>
              <a:t> how the", ...}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TO BE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train the word2vec tool we are using a dataset from Google news corpus.</a:t>
            </a:r>
          </a:p>
          <a:p>
            <a:r>
              <a:rPr lang="en-US" dirty="0" smtClean="0"/>
              <a:t>Further, we have an emotion based </a:t>
            </a:r>
          </a:p>
          <a:p>
            <a:pPr marL="542925" indent="-273050"/>
            <a:r>
              <a:rPr lang="en-US" dirty="0" smtClean="0"/>
              <a:t>Keyword dataset</a:t>
            </a:r>
          </a:p>
          <a:p>
            <a:pPr marL="542925" indent="-273050"/>
            <a:r>
              <a:rPr lang="en-US" dirty="0" smtClean="0"/>
              <a:t>Phrase dataset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Converts given text data into vector representation. </a:t>
            </a:r>
          </a:p>
          <a:p>
            <a:r>
              <a:rPr lang="en-US" dirty="0" smtClean="0"/>
              <a:t>Enables us to arrive at semantically similar words.</a:t>
            </a:r>
          </a:p>
          <a:p>
            <a:r>
              <a:rPr lang="en-US" dirty="0" smtClean="0"/>
              <a:t> Given a particular query vector, we calculate the cosine distance with all other vectors. This indicates the degree of semantic similarity. </a:t>
            </a:r>
          </a:p>
          <a:p>
            <a:r>
              <a:rPr lang="en-US" dirty="0" smtClean="0"/>
              <a:t>However, we need the words to be emotionally similar. </a:t>
            </a:r>
          </a:p>
          <a:p>
            <a:r>
              <a:rPr lang="en-US" dirty="0" smtClean="0"/>
              <a:t>We need to consider semantically equal words with the constraint that they are emotionally equal too and update their weights respectively so that emotionally similar words are closer to each other.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FIND SIMILARITY AT EMOTIONAL LEVEL??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6 basic emotions </a:t>
            </a:r>
          </a:p>
          <a:p>
            <a:r>
              <a:rPr lang="en-US" dirty="0" smtClean="0"/>
              <a:t>Given any sentence/paragraph we will determine the percentage of these 6 basic emotions expressed by the text input. </a:t>
            </a:r>
          </a:p>
          <a:p>
            <a:r>
              <a:rPr lang="en-US" dirty="0" smtClean="0"/>
              <a:t>We get an aggregate score by considering the weights of individual keywords (or similar keywords) to give a rough estimate of the overall sentiment. 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330</TotalTime>
  <Words>287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NITK-CMU JOINT WINTER SCHOOL  IPTSE  TEXT BASED EMOTION RECOGNITION SYSTEM</vt:lpstr>
      <vt:lpstr>Problem Statement</vt:lpstr>
      <vt:lpstr>REPRESENTATION OF WORDS??</vt:lpstr>
      <vt:lpstr>Methodology to represent sentences???</vt:lpstr>
      <vt:lpstr>DATASET TO BE USED</vt:lpstr>
      <vt:lpstr>Word2vec tool</vt:lpstr>
      <vt:lpstr>HOW TO FIND SIMILARITY AT EMOTIONAL LEVEL??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NITK-CMU JOINT WINTER SCHOOL  IPTSE  MULTIMEDIA ANALYSIS</dc:title>
  <dc:creator>Dhruv</dc:creator>
  <cp:lastModifiedBy>Dhruv</cp:lastModifiedBy>
  <cp:revision>11</cp:revision>
  <dcterms:created xsi:type="dcterms:W3CDTF">2014-12-12T01:21:28Z</dcterms:created>
  <dcterms:modified xsi:type="dcterms:W3CDTF">2014-12-12T07:17:55Z</dcterms:modified>
</cp:coreProperties>
</file>