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80A481B-015E-4B2B-B70E-33853BDD6EE4}" type="datetimeFigureOut">
              <a:rPr lang="en-US" smtClean="0"/>
              <a:pPr/>
              <a:t>12/15/2014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51CD6FD-84ED-4DAC-8D0F-A39682041C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81B-015E-4B2B-B70E-33853BDD6EE4}" type="datetimeFigureOut">
              <a:rPr lang="en-US" smtClean="0"/>
              <a:pPr/>
              <a:t>12/15/2014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D6FD-84ED-4DAC-8D0F-A39682041C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81B-015E-4B2B-B70E-33853BDD6EE4}" type="datetimeFigureOut">
              <a:rPr lang="en-US" smtClean="0"/>
              <a:pPr/>
              <a:t>12/15/2014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D6FD-84ED-4DAC-8D0F-A39682041C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80A481B-015E-4B2B-B70E-33853BDD6EE4}" type="datetimeFigureOut">
              <a:rPr lang="en-US" smtClean="0"/>
              <a:pPr/>
              <a:t>12/15/2014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51CD6FD-84ED-4DAC-8D0F-A39682041C8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80A481B-015E-4B2B-B70E-33853BDD6EE4}" type="datetimeFigureOut">
              <a:rPr lang="en-US" smtClean="0"/>
              <a:pPr/>
              <a:t>12/15/2014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51CD6FD-84ED-4DAC-8D0F-A39682041C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81B-015E-4B2B-B70E-33853BDD6EE4}" type="datetimeFigureOut">
              <a:rPr lang="en-US" smtClean="0"/>
              <a:pPr/>
              <a:t>12/15/2014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D6FD-84ED-4DAC-8D0F-A39682041C8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81B-015E-4B2B-B70E-33853BDD6EE4}" type="datetimeFigureOut">
              <a:rPr lang="en-US" smtClean="0"/>
              <a:pPr/>
              <a:t>12/15/2014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D6FD-84ED-4DAC-8D0F-A39682041C8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0A481B-015E-4B2B-B70E-33853BDD6EE4}" type="datetimeFigureOut">
              <a:rPr lang="en-US" smtClean="0"/>
              <a:pPr/>
              <a:t>12/15/2014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51CD6FD-84ED-4DAC-8D0F-A39682041C8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A481B-015E-4B2B-B70E-33853BDD6EE4}" type="datetimeFigureOut">
              <a:rPr lang="en-US" smtClean="0"/>
              <a:pPr/>
              <a:t>12/15/2014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CD6FD-84ED-4DAC-8D0F-A39682041C8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80A481B-015E-4B2B-B70E-33853BDD6EE4}" type="datetimeFigureOut">
              <a:rPr lang="en-US" smtClean="0"/>
              <a:pPr/>
              <a:t>12/15/2014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51CD6FD-84ED-4DAC-8D0F-A39682041C8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80A481B-015E-4B2B-B70E-33853BDD6EE4}" type="datetimeFigureOut">
              <a:rPr lang="en-US" smtClean="0"/>
              <a:pPr/>
              <a:t>12/15/2014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51CD6FD-84ED-4DAC-8D0F-A39682041C8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80A481B-015E-4B2B-B70E-33853BDD6EE4}" type="datetimeFigureOut">
              <a:rPr lang="en-US" smtClean="0"/>
              <a:pPr/>
              <a:t>12/15/2014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51CD6FD-84ED-4DAC-8D0F-A39682041C8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30" y="214290"/>
            <a:ext cx="8215370" cy="15002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u="sng" dirty="0" smtClean="0"/>
              <a:t>NITK-CMU JOINT WINTER SCHOOL  IPTSE</a:t>
            </a:r>
            <a:br>
              <a:rPr lang="en-US" sz="2800" u="sng" dirty="0" smtClean="0"/>
            </a:br>
            <a:r>
              <a:rPr lang="en-US" sz="2800" u="sng" dirty="0" smtClean="0"/>
              <a:t/>
            </a:r>
            <a:br>
              <a:rPr lang="en-US" sz="2800" u="sng" dirty="0" smtClean="0"/>
            </a:br>
            <a:r>
              <a:rPr lang="en-US" sz="2800" u="sng" dirty="0" smtClean="0"/>
              <a:t>TEXT BASED EMOTION RECOGNITION SYSTEM</a:t>
            </a:r>
            <a:endParaRPr lang="en-IN" sz="28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36" y="3500438"/>
            <a:ext cx="5286372" cy="2428868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u="sng" dirty="0" smtClean="0"/>
              <a:t>TEAM MAP</a:t>
            </a:r>
          </a:p>
          <a:p>
            <a:pPr algn="ctr"/>
            <a:r>
              <a:rPr lang="en-US" sz="2400" dirty="0" smtClean="0"/>
              <a:t>DHRUV </a:t>
            </a:r>
            <a:r>
              <a:rPr lang="en-US" sz="2400" dirty="0" smtClean="0"/>
              <a:t>GOEL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SKAND ARORA</a:t>
            </a:r>
            <a:br>
              <a:rPr lang="en-US" sz="2400" dirty="0" smtClean="0"/>
            </a:br>
            <a:r>
              <a:rPr lang="en-US" sz="2400" dirty="0" smtClean="0"/>
              <a:t>SATISH  </a:t>
            </a:r>
            <a:endParaRPr lang="en-IN" sz="2400" dirty="0"/>
          </a:p>
        </p:txBody>
      </p:sp>
      <p:pic>
        <p:nvPicPr>
          <p:cNvPr id="20484" name="Picture 4" descr="http://ws2014.cs.cmu.edu/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5572140"/>
            <a:ext cx="7358082" cy="1500174"/>
          </a:xfrm>
          <a:prstGeom prst="rect">
            <a:avLst/>
          </a:prstGeom>
          <a:noFill/>
        </p:spPr>
      </p:pic>
      <p:pic>
        <p:nvPicPr>
          <p:cNvPr id="20486" name="Picture 6" descr="http://www.twenty19.com/Data/internship/large/logo_3426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000240"/>
            <a:ext cx="2571752" cy="1643074"/>
          </a:xfrm>
          <a:prstGeom prst="rect">
            <a:avLst/>
          </a:prstGeom>
          <a:noFill/>
        </p:spPr>
      </p:pic>
      <p:pic>
        <p:nvPicPr>
          <p:cNvPr id="20488" name="Picture 8" descr="http://updates.highereducationinindia.com/news_img/nitk-surathkal-notifies-mba-program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2000240"/>
            <a:ext cx="2071702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APPROACH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tokenized sentence input and assigned emotions to each of the words. </a:t>
            </a:r>
          </a:p>
          <a:p>
            <a:r>
              <a:rPr lang="en-US" dirty="0" smtClean="0"/>
              <a:t>In our previous approach we assigned emotions based on word2vec tool.</a:t>
            </a:r>
          </a:p>
          <a:p>
            <a:r>
              <a:rPr lang="en-US" dirty="0" smtClean="0"/>
              <a:t>In our approach to expand the dataset we fed words of known emotions to the word2vec tool and got its semantically similar word and based on its degree of positivity/negativity we classified them into the emotion of the input word.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LIMITATIONS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Out of the 6 emotions 4 were more negative in nature compared to the other 2 as a result of which the classifier was not able to differentiate between these 4 emotions. </a:t>
            </a:r>
          </a:p>
          <a:p>
            <a:r>
              <a:rPr lang="en-US" dirty="0" smtClean="0"/>
              <a:t>Hence we were not able to successfully expand the dataset. </a:t>
            </a:r>
          </a:p>
          <a:p>
            <a:r>
              <a:rPr lang="en-US" dirty="0" smtClean="0"/>
              <a:t>Moreover, this approach was more static in nature and was against our objective of finding emotions based on the intensity of sentiments.  </a:t>
            </a:r>
          </a:p>
          <a:p>
            <a:r>
              <a:rPr lang="en-US" dirty="0" smtClean="0"/>
              <a:t>For example: differentiating between anger and disgust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OBJECTIVE-CONTEXT BASED APPROACH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Input any unknown word to the word2vec tool and find out its context based vector representations by using CBOW/SG models. </a:t>
            </a:r>
          </a:p>
          <a:p>
            <a:r>
              <a:rPr lang="en-US" dirty="0" smtClean="0"/>
              <a:t>Map these vector representations to the vector representations of our emotionally classified dataset. </a:t>
            </a:r>
          </a:p>
          <a:p>
            <a:r>
              <a:rPr lang="en-US" dirty="0" smtClean="0"/>
              <a:t>On comparing the vectors we minimized the distance between the vectors to assign their emotional class.  </a:t>
            </a:r>
          </a:p>
          <a:p>
            <a:r>
              <a:rPr lang="en-US" dirty="0" smtClean="0"/>
              <a:t>This approach is similar to reverse mapping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467600" cy="1143000"/>
          </a:xfrm>
        </p:spPr>
        <p:txBody>
          <a:bodyPr/>
          <a:lstStyle/>
          <a:p>
            <a:pPr algn="ctr"/>
            <a:r>
              <a:rPr lang="en-US" b="1" u="sng" dirty="0" smtClean="0"/>
              <a:t>EXPERIMENTATION</a:t>
            </a:r>
            <a:endParaRPr lang="en-IN" b="1" u="sng" dirty="0"/>
          </a:p>
        </p:txBody>
      </p:sp>
      <p:pic>
        <p:nvPicPr>
          <p:cNvPr id="10" name="Content Placeholder 9" descr="Capture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2910" y="1500174"/>
            <a:ext cx="7500990" cy="500066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IMPROVISATION 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observed that certain unknown words didn’t have a likely match to any of the classified words in our dataset. </a:t>
            </a:r>
          </a:p>
          <a:p>
            <a:r>
              <a:rPr lang="en-US" dirty="0" smtClean="0"/>
              <a:t>We tried to learn more emotionally similar words by feeding a list of words from various datasets that had unclassified words. </a:t>
            </a:r>
          </a:p>
          <a:p>
            <a:r>
              <a:rPr lang="en-US" dirty="0" smtClean="0"/>
              <a:t>From this we made our system learn the emotion expressed by those words. </a:t>
            </a:r>
          </a:p>
          <a:p>
            <a:r>
              <a:rPr lang="en-US" dirty="0" smtClean="0"/>
              <a:t>We need an approach to correct the words that have been incorrectly classified based on our initial assumption that the least distant word vectors are emotionally closer. 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WEIGHTING SCHEMES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now have the emotions of words, however to find overall emotion of a sentence based on the context we need to assign weights to each of the words. </a:t>
            </a:r>
          </a:p>
          <a:p>
            <a:r>
              <a:rPr lang="en-US" dirty="0" smtClean="0"/>
              <a:t>We plan to use a neural network based approach in which the appropriate weights are learnt by the network based on the already classified sentence dataset that we have.   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58</TotalTime>
  <Words>361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NITK-CMU JOINT WINTER SCHOOL  IPTSE  TEXT BASED EMOTION RECOGNITION SYSTEM</vt:lpstr>
      <vt:lpstr>APPROACH</vt:lpstr>
      <vt:lpstr>LIMITATIONS</vt:lpstr>
      <vt:lpstr>OBJECTIVE-CONTEXT BASED APPROACH</vt:lpstr>
      <vt:lpstr>EXPERIMENTATION</vt:lpstr>
      <vt:lpstr>IMPROVISATION </vt:lpstr>
      <vt:lpstr>WEIGHTING SCHEMES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NITK-CMU JOINT WINTER SCHOOL  IPTSE  TEXT BASED EMOTION RECOGNITION SYSTEM</dc:title>
  <dc:creator>Dhruv</dc:creator>
  <cp:lastModifiedBy>Dhruv</cp:lastModifiedBy>
  <cp:revision>8</cp:revision>
  <dcterms:created xsi:type="dcterms:W3CDTF">2014-12-15T01:15:27Z</dcterms:created>
  <dcterms:modified xsi:type="dcterms:W3CDTF">2014-12-15T04:20:36Z</dcterms:modified>
</cp:coreProperties>
</file>