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2" r:id="rId5"/>
    <p:sldId id="264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4A8D0C3-7723-4A37-9EB9-5C20E906E0E1}" type="datetimeFigureOut">
              <a:rPr lang="en-US" smtClean="0"/>
              <a:pPr/>
              <a:t>12/16/2014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E50DDD8-3560-4387-9E30-8EC69FB06C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D0C3-7723-4A37-9EB9-5C20E906E0E1}" type="datetimeFigureOut">
              <a:rPr lang="en-US" smtClean="0"/>
              <a:pPr/>
              <a:t>12/16/2014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DDD8-3560-4387-9E30-8EC69FB06C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D0C3-7723-4A37-9EB9-5C20E906E0E1}" type="datetimeFigureOut">
              <a:rPr lang="en-US" smtClean="0"/>
              <a:pPr/>
              <a:t>12/16/2014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DDD8-3560-4387-9E30-8EC69FB06C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A8D0C3-7723-4A37-9EB9-5C20E906E0E1}" type="datetimeFigureOut">
              <a:rPr lang="en-US" smtClean="0"/>
              <a:pPr/>
              <a:t>12/16/2014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E50DDD8-3560-4387-9E30-8EC69FB06CD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4A8D0C3-7723-4A37-9EB9-5C20E906E0E1}" type="datetimeFigureOut">
              <a:rPr lang="en-US" smtClean="0"/>
              <a:pPr/>
              <a:t>12/16/2014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E50DDD8-3560-4387-9E30-8EC69FB06C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D0C3-7723-4A37-9EB9-5C20E906E0E1}" type="datetimeFigureOut">
              <a:rPr lang="en-US" smtClean="0"/>
              <a:pPr/>
              <a:t>12/16/2014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DDD8-3560-4387-9E30-8EC69FB06CD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D0C3-7723-4A37-9EB9-5C20E906E0E1}" type="datetimeFigureOut">
              <a:rPr lang="en-US" smtClean="0"/>
              <a:pPr/>
              <a:t>12/16/2014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DDD8-3560-4387-9E30-8EC69FB06CD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A8D0C3-7723-4A37-9EB9-5C20E906E0E1}" type="datetimeFigureOut">
              <a:rPr lang="en-US" smtClean="0"/>
              <a:pPr/>
              <a:t>12/16/2014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E50DDD8-3560-4387-9E30-8EC69FB06CD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D0C3-7723-4A37-9EB9-5C20E906E0E1}" type="datetimeFigureOut">
              <a:rPr lang="en-US" smtClean="0"/>
              <a:pPr/>
              <a:t>12/16/2014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DDD8-3560-4387-9E30-8EC69FB06C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A8D0C3-7723-4A37-9EB9-5C20E906E0E1}" type="datetimeFigureOut">
              <a:rPr lang="en-US" smtClean="0"/>
              <a:pPr/>
              <a:t>12/16/2014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E50DDD8-3560-4387-9E30-8EC69FB06CD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A8D0C3-7723-4A37-9EB9-5C20E906E0E1}" type="datetimeFigureOut">
              <a:rPr lang="en-US" smtClean="0"/>
              <a:pPr/>
              <a:t>12/16/2014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E50DDD8-3560-4387-9E30-8EC69FB06CD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4A8D0C3-7723-4A37-9EB9-5C20E906E0E1}" type="datetimeFigureOut">
              <a:rPr lang="en-US" smtClean="0"/>
              <a:pPr/>
              <a:t>12/16/2014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E50DDD8-3560-4387-9E30-8EC69FB06CD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630" y="214290"/>
            <a:ext cx="8215370" cy="150022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u="sng" dirty="0" smtClean="0"/>
              <a:t>NITK-CMU JOINT WINTER SCHOOL  IPTSE</a:t>
            </a:r>
            <a:br>
              <a:rPr lang="en-US" sz="2800" u="sng" dirty="0" smtClean="0"/>
            </a:br>
            <a:r>
              <a:rPr lang="en-US" sz="2800" u="sng" dirty="0" smtClean="0"/>
              <a:t/>
            </a:r>
            <a:br>
              <a:rPr lang="en-US" sz="2800" u="sng" dirty="0" smtClean="0"/>
            </a:br>
            <a:r>
              <a:rPr lang="en-US" sz="2800" u="sng" dirty="0" smtClean="0"/>
              <a:t>TEXT BASED EMOTION RECOGNITION SYSTEM</a:t>
            </a:r>
            <a:endParaRPr lang="en-IN" sz="28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1736" y="3500438"/>
            <a:ext cx="5286372" cy="2428868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u="sng" dirty="0" smtClean="0"/>
              <a:t>TEAM MAP</a:t>
            </a:r>
          </a:p>
          <a:p>
            <a:pPr algn="ctr"/>
            <a:r>
              <a:rPr lang="en-US" sz="2400" dirty="0" smtClean="0"/>
              <a:t>DHRUV GOEL</a:t>
            </a:r>
            <a:br>
              <a:rPr lang="en-US" sz="2400" dirty="0" smtClean="0"/>
            </a:br>
            <a:r>
              <a:rPr lang="en-US" sz="2400" dirty="0" smtClean="0"/>
              <a:t>SKAND ARORA</a:t>
            </a:r>
            <a:br>
              <a:rPr lang="en-US" sz="2400" dirty="0" smtClean="0"/>
            </a:br>
            <a:r>
              <a:rPr lang="en-US" sz="2400" dirty="0" smtClean="0"/>
              <a:t>SATISH  </a:t>
            </a:r>
            <a:endParaRPr lang="en-IN" sz="2400" dirty="0"/>
          </a:p>
        </p:txBody>
      </p:sp>
      <p:pic>
        <p:nvPicPr>
          <p:cNvPr id="20484" name="Picture 4" descr="http://ws2014.cs.cmu.edu/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5572140"/>
            <a:ext cx="7358082" cy="1500174"/>
          </a:xfrm>
          <a:prstGeom prst="rect">
            <a:avLst/>
          </a:prstGeom>
          <a:noFill/>
        </p:spPr>
      </p:pic>
      <p:pic>
        <p:nvPicPr>
          <p:cNvPr id="20486" name="Picture 6" descr="http://www.twenty19.com/Data/internship/large/logo_34262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2000240"/>
            <a:ext cx="2571752" cy="1643074"/>
          </a:xfrm>
          <a:prstGeom prst="rect">
            <a:avLst/>
          </a:prstGeom>
          <a:noFill/>
        </p:spPr>
      </p:pic>
      <p:pic>
        <p:nvPicPr>
          <p:cNvPr id="20488" name="Picture 8" descr="http://updates.highereducationinindia.com/news_img/nitk-surathkal-notifies-mba-programm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60" y="2000240"/>
            <a:ext cx="2071702" cy="1785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TASKS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Formulate the results obtained by emotion recognition using word2vec</a:t>
            </a:r>
          </a:p>
          <a:p>
            <a:r>
              <a:rPr lang="en-US" dirty="0" smtClean="0"/>
              <a:t>Study of recursive neural vectors and of how they can be used in emotion recognition</a:t>
            </a:r>
          </a:p>
          <a:p>
            <a:r>
              <a:rPr lang="en-US" dirty="0" smtClean="0"/>
              <a:t>Expanding the dataset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Results</a:t>
            </a:r>
            <a:endParaRPr lang="en-IN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57157" y="1857364"/>
          <a:ext cx="614366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889"/>
                <a:gridCol w="2047889"/>
                <a:gridCol w="20478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EMOTION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DATASET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DATASET 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80.49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69.64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Anger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23.01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Disgust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18.41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22.20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Sadness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23.21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28.11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36.26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Surprise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14.44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17.73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500826" y="1857364"/>
          <a:ext cx="221457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After POS (SET2)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59.87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32.55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19.20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30.98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33.64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24.52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Recursive neural tensor networks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They have a tree-like structure with a neural net at each node. </a:t>
            </a:r>
          </a:p>
          <a:p>
            <a:r>
              <a:rPr lang="en-IN" dirty="0" smtClean="0"/>
              <a:t>Word vectors are used as features and serve as the basis of sequential classification. They are then grouped into sub-phrases, and the sub-phrases are combined into a sentence that can be classified by emotions or any other metrics. </a:t>
            </a:r>
            <a:endParaRPr lang="en-IN" dirty="0"/>
          </a:p>
        </p:txBody>
      </p:sp>
      <p:sp>
        <p:nvSpPr>
          <p:cNvPr id="1026" name="AutoShape 2" descr="Alt tex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14290"/>
            <a:ext cx="7786742" cy="5715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IMPLEMENTATION STEPS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Convert words into vectors</a:t>
            </a:r>
          </a:p>
          <a:p>
            <a:r>
              <a:rPr lang="en-US" dirty="0" smtClean="0"/>
              <a:t>Tokenize sentences</a:t>
            </a:r>
          </a:p>
          <a:p>
            <a:r>
              <a:rPr lang="en-US" dirty="0" smtClean="0"/>
              <a:t>Read certain parts of speech only</a:t>
            </a:r>
          </a:p>
          <a:p>
            <a:r>
              <a:rPr lang="en-US" dirty="0" smtClean="0"/>
              <a:t>Parse sentences into their constitutional sub-phrases</a:t>
            </a:r>
          </a:p>
          <a:p>
            <a:r>
              <a:rPr lang="en-US" dirty="0" err="1" smtClean="0"/>
              <a:t>Binarize</a:t>
            </a:r>
            <a:r>
              <a:rPr lang="en-US" dirty="0" smtClean="0"/>
              <a:t> the tree </a:t>
            </a:r>
          </a:p>
          <a:p>
            <a:r>
              <a:rPr lang="en-US" dirty="0" smtClean="0"/>
              <a:t>Combine the word vectors with neural network</a:t>
            </a:r>
          </a:p>
          <a:p>
            <a:r>
              <a:rPr lang="en-US" dirty="0" smtClean="0"/>
              <a:t>Classification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Expanding the dataset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2 datasets that have words that purely express emotions</a:t>
            </a:r>
          </a:p>
          <a:p>
            <a:r>
              <a:rPr lang="en-US" dirty="0" smtClean="0"/>
              <a:t>Dataset 1 is from movie reviews, electronic gadgets reviews and cooking recipes</a:t>
            </a:r>
          </a:p>
          <a:p>
            <a:r>
              <a:rPr lang="en-US" dirty="0" smtClean="0"/>
              <a:t>Dataset 2 has 2178 words that can express emotions. </a:t>
            </a:r>
          </a:p>
          <a:p>
            <a:r>
              <a:rPr lang="en-US" dirty="0" smtClean="0"/>
              <a:t>However, these are not classified into different emotions. 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MISCELLANEOUS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Cleaning our present database. Eliminating the ambiguities, grammatical errors.</a:t>
            </a:r>
          </a:p>
          <a:p>
            <a:r>
              <a:rPr lang="en-US" dirty="0" smtClean="0"/>
              <a:t>Formulating sentences and asking fellow participants to classify them into different emotions. 20 sentences per person will make it 800 sentences approximately. </a:t>
            </a:r>
          </a:p>
          <a:p>
            <a:r>
              <a:rPr lang="en-US" dirty="0" smtClean="0"/>
              <a:t>Using sentences acquired by We Feel Fine and classify them into emotions.  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44</TotalTime>
  <Words>213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NITK-CMU JOINT WINTER SCHOOL  IPTSE  TEXT BASED EMOTION RECOGNITION SYSTEM</vt:lpstr>
      <vt:lpstr>TASKS</vt:lpstr>
      <vt:lpstr>Results</vt:lpstr>
      <vt:lpstr>Recursive neural tensor networks</vt:lpstr>
      <vt:lpstr>Slide 5</vt:lpstr>
      <vt:lpstr>IMPLEMENTATION STEPS</vt:lpstr>
      <vt:lpstr>Expanding the dataset</vt:lpstr>
      <vt:lpstr>MISCELLANEOUS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NITK-CMU JOINT WINTER SCHOOL  IPTSE  TEXT BASED EMOTION RECOGNITION SYSTEM</dc:title>
  <dc:creator>Dhruv</dc:creator>
  <cp:lastModifiedBy>Dhruv</cp:lastModifiedBy>
  <cp:revision>7</cp:revision>
  <dcterms:created xsi:type="dcterms:W3CDTF">2014-12-16T02:03:10Z</dcterms:created>
  <dcterms:modified xsi:type="dcterms:W3CDTF">2014-12-16T06:49:52Z</dcterms:modified>
</cp:coreProperties>
</file>