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6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5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2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0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1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9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4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AFC46F-F53D-4B4E-841F-740604B735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84C047-A644-4BBC-B38A-40D33ED48A8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5AE0-D941-45F9-E2DA-00319E792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Guess by picture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0718-7A32-7506-7A26-0A420A96F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40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8F4F-08D2-4680-874B-0798BEE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their 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25DC-795A-7B71-E329-B7659202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C484E-7B89-27BD-12D1-9F1C6618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1926752"/>
            <a:ext cx="9720073" cy="43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2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5D19-C5D7-4C63-9022-1DA3C59C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2987-FF2F-473B-3A2F-C78F9047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A3949-8112-6739-988C-1F6AECAF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548640"/>
            <a:ext cx="10143744" cy="56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7BC7-77D2-1AA9-5A75-E1F6555C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their role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4F3B2-2B72-55D2-2127-C5AEC3D46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759" y="2286000"/>
            <a:ext cx="6290620" cy="4022725"/>
          </a:xfrm>
        </p:spPr>
      </p:pic>
    </p:spTree>
    <p:extLst>
      <p:ext uri="{BB962C8B-B14F-4D97-AF65-F5344CB8AC3E}">
        <p14:creationId xmlns:p14="http://schemas.microsoft.com/office/powerpoint/2010/main" val="292357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3C6D-32D1-DDF8-26D4-3D86E897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our current president</a:t>
            </a:r>
            <a:endParaRPr lang="en-IN" dirty="0"/>
          </a:p>
        </p:txBody>
      </p:sp>
      <p:pic>
        <p:nvPicPr>
          <p:cNvPr id="1026" name="Picture 2" descr="Free question mark question response illustration">
            <a:extLst>
              <a:ext uri="{FF2B5EF4-FFF2-40B4-BE49-F238E27FC236}">
                <a16:creationId xmlns:a16="http://schemas.microsoft.com/office/drawing/2014/main" id="{6F3C2CD6-0728-F7A0-9E5A-401C83A037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06" y="228600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6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2E2A-824A-3EA7-F56D-A9D7903D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his role and name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D9468-D3E4-3B8A-F181-F60B1F99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539" y="2544518"/>
            <a:ext cx="5087060" cy="3505689"/>
          </a:xfrm>
        </p:spPr>
      </p:pic>
    </p:spTree>
    <p:extLst>
      <p:ext uri="{BB962C8B-B14F-4D97-AF65-F5344CB8AC3E}">
        <p14:creationId xmlns:p14="http://schemas.microsoft.com/office/powerpoint/2010/main" val="84304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</TotalTime>
  <Words>18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Guess by picture</vt:lpstr>
      <vt:lpstr>Guess their name</vt:lpstr>
      <vt:lpstr>PowerPoint Presentation</vt:lpstr>
      <vt:lpstr>Guess their role</vt:lpstr>
      <vt:lpstr>Guess our current president</vt:lpstr>
      <vt:lpstr>Guess his role and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varshini</dc:creator>
  <cp:lastModifiedBy>sri varshini</cp:lastModifiedBy>
  <cp:revision>1</cp:revision>
  <dcterms:created xsi:type="dcterms:W3CDTF">2024-08-11T16:58:37Z</dcterms:created>
  <dcterms:modified xsi:type="dcterms:W3CDTF">2024-08-11T17:26:39Z</dcterms:modified>
</cp:coreProperties>
</file>