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8" r:id="rId3"/>
    <p:sldId id="259" r:id="rId4"/>
    <p:sldId id="260" r:id="rId5"/>
    <p:sldId id="261" r:id="rId6"/>
    <p:sldId id="263" r:id="rId7"/>
    <p:sldId id="266" r:id="rId8"/>
    <p:sldId id="265" r:id="rId9"/>
    <p:sldId id="267"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D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7AF60-92DA-4A7D-A3C2-75021CBDE30D}" v="94" dt="2022-09-15T08:24:33.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365" autoAdjust="0"/>
    <p:restoredTop sz="94660"/>
  </p:normalViewPr>
  <p:slideViewPr>
    <p:cSldViewPr snapToGrid="0">
      <p:cViewPr>
        <p:scale>
          <a:sx n="50" d="100"/>
          <a:sy n="50" d="100"/>
        </p:scale>
        <p:origin x="19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heringma Tamang" userId="0aaffb092a045b04" providerId="LiveId" clId="{5C47AF60-92DA-4A7D-A3C2-75021CBDE30D}"/>
    <pc:docChg chg="undo custSel addSld delSld modSld sldOrd">
      <pc:chgData name="Tsheringma Tamang" userId="0aaffb092a045b04" providerId="LiveId" clId="{5C47AF60-92DA-4A7D-A3C2-75021CBDE30D}" dt="2022-09-15T08:25:11.462" v="6428" actId="478"/>
      <pc:docMkLst>
        <pc:docMk/>
      </pc:docMkLst>
      <pc:sldChg chg="addSp delSp modSp mod">
        <pc:chgData name="Tsheringma Tamang" userId="0aaffb092a045b04" providerId="LiveId" clId="{5C47AF60-92DA-4A7D-A3C2-75021CBDE30D}" dt="2022-09-15T08:11:00.028" v="6405" actId="20577"/>
        <pc:sldMkLst>
          <pc:docMk/>
          <pc:sldMk cId="2920988741" sldId="256"/>
        </pc:sldMkLst>
        <pc:spChg chg="del mod">
          <ac:chgData name="Tsheringma Tamang" userId="0aaffb092a045b04" providerId="LiveId" clId="{5C47AF60-92DA-4A7D-A3C2-75021CBDE30D}" dt="2022-09-14T13:36:42.967" v="4"/>
          <ac:spMkLst>
            <pc:docMk/>
            <pc:sldMk cId="2920988741" sldId="256"/>
            <ac:spMk id="7" creationId="{FAB3E7FB-DFBE-8456-90E8-9160E2EF177A}"/>
          </ac:spMkLst>
        </pc:spChg>
        <pc:spChg chg="del mod">
          <ac:chgData name="Tsheringma Tamang" userId="0aaffb092a045b04" providerId="LiveId" clId="{5C47AF60-92DA-4A7D-A3C2-75021CBDE30D}" dt="2022-09-14T13:37:04.303" v="9"/>
          <ac:spMkLst>
            <pc:docMk/>
            <pc:sldMk cId="2920988741" sldId="256"/>
            <ac:spMk id="8" creationId="{A4D2ACCE-076B-7256-A84D-80A714C02E10}"/>
          </ac:spMkLst>
        </pc:spChg>
        <pc:spChg chg="del mod">
          <ac:chgData name="Tsheringma Tamang" userId="0aaffb092a045b04" providerId="LiveId" clId="{5C47AF60-92DA-4A7D-A3C2-75021CBDE30D}" dt="2022-09-14T13:37:04.303" v="11"/>
          <ac:spMkLst>
            <pc:docMk/>
            <pc:sldMk cId="2920988741" sldId="256"/>
            <ac:spMk id="9" creationId="{119C3071-A90C-B8CB-41FB-9972E565826F}"/>
          </ac:spMkLst>
        </pc:spChg>
        <pc:graphicFrameChg chg="mod modGraphic">
          <ac:chgData name="Tsheringma Tamang" userId="0aaffb092a045b04" providerId="LiveId" clId="{5C47AF60-92DA-4A7D-A3C2-75021CBDE30D}" dt="2022-09-15T08:11:00.028" v="6405" actId="20577"/>
          <ac:graphicFrameMkLst>
            <pc:docMk/>
            <pc:sldMk cId="2920988741" sldId="256"/>
            <ac:graphicFrameMk id="4" creationId="{3C6A17DF-41E0-965E-6C0F-5B9CB1F99119}"/>
          </ac:graphicFrameMkLst>
        </pc:graphicFrameChg>
        <pc:graphicFrameChg chg="del">
          <ac:chgData name="Tsheringma Tamang" userId="0aaffb092a045b04" providerId="LiveId" clId="{5C47AF60-92DA-4A7D-A3C2-75021CBDE30D}" dt="2022-09-14T13:37:04.303" v="7" actId="478"/>
          <ac:graphicFrameMkLst>
            <pc:docMk/>
            <pc:sldMk cId="2920988741" sldId="256"/>
            <ac:graphicFrameMk id="6" creationId="{0D588A74-7796-F484-CEFD-E90AD866D31D}"/>
          </ac:graphicFrameMkLst>
        </pc:graphicFrameChg>
        <pc:picChg chg="mod">
          <ac:chgData name="Tsheringma Tamang" userId="0aaffb092a045b04" providerId="LiveId" clId="{5C47AF60-92DA-4A7D-A3C2-75021CBDE30D}" dt="2022-09-15T05:08:00.911" v="5237" actId="1076"/>
          <ac:picMkLst>
            <pc:docMk/>
            <pc:sldMk cId="2920988741" sldId="256"/>
            <ac:picMk id="1025" creationId="{C8DCB89F-F240-E29D-B0AB-4B87C79FF28E}"/>
          </ac:picMkLst>
        </pc:picChg>
        <pc:picChg chg="add mod">
          <ac:chgData name="Tsheringma Tamang" userId="0aaffb092a045b04" providerId="LiveId" clId="{5C47AF60-92DA-4A7D-A3C2-75021CBDE30D}" dt="2022-09-15T04:54:35.574" v="4916" actId="1076"/>
          <ac:picMkLst>
            <pc:docMk/>
            <pc:sldMk cId="2920988741" sldId="256"/>
            <ac:picMk id="1026" creationId="{97045C6E-46C7-F945-3CB3-EEB27E2C39FC}"/>
          </ac:picMkLst>
        </pc:picChg>
      </pc:sldChg>
      <pc:sldChg chg="modSp del mod">
        <pc:chgData name="Tsheringma Tamang" userId="0aaffb092a045b04" providerId="LiveId" clId="{5C47AF60-92DA-4A7D-A3C2-75021CBDE30D}" dt="2022-09-14T14:40:01.806" v="1716" actId="2696"/>
        <pc:sldMkLst>
          <pc:docMk/>
          <pc:sldMk cId="2541750590" sldId="257"/>
        </pc:sldMkLst>
        <pc:graphicFrameChg chg="modGraphic">
          <ac:chgData name="Tsheringma Tamang" userId="0aaffb092a045b04" providerId="LiveId" clId="{5C47AF60-92DA-4A7D-A3C2-75021CBDE30D}" dt="2022-09-14T14:39:23.344" v="1715" actId="20577"/>
          <ac:graphicFrameMkLst>
            <pc:docMk/>
            <pc:sldMk cId="2541750590" sldId="257"/>
            <ac:graphicFrameMk id="10" creationId="{21DAF9B1-13F0-EE77-F320-F51F0CF92EDE}"/>
          </ac:graphicFrameMkLst>
        </pc:graphicFrameChg>
      </pc:sldChg>
      <pc:sldChg chg="addSp delSp modSp mod">
        <pc:chgData name="Tsheringma Tamang" userId="0aaffb092a045b04" providerId="LiveId" clId="{5C47AF60-92DA-4A7D-A3C2-75021CBDE30D}" dt="2022-09-15T04:57:39.466" v="5079" actId="20577"/>
        <pc:sldMkLst>
          <pc:docMk/>
          <pc:sldMk cId="2698798232" sldId="258"/>
        </pc:sldMkLst>
        <pc:spChg chg="mod">
          <ac:chgData name="Tsheringma Tamang" userId="0aaffb092a045b04" providerId="LiveId" clId="{5C47AF60-92DA-4A7D-A3C2-75021CBDE30D}" dt="2022-09-14T16:42:23.144" v="2774" actId="1076"/>
          <ac:spMkLst>
            <pc:docMk/>
            <pc:sldMk cId="2698798232" sldId="258"/>
            <ac:spMk id="2" creationId="{3996B462-38D8-8643-B31E-68CC48807330}"/>
          </ac:spMkLst>
        </pc:spChg>
        <pc:spChg chg="add del mod">
          <ac:chgData name="Tsheringma Tamang" userId="0aaffb092a045b04" providerId="LiveId" clId="{5C47AF60-92DA-4A7D-A3C2-75021CBDE30D}" dt="2022-09-14T16:43:04.589" v="2781"/>
          <ac:spMkLst>
            <pc:docMk/>
            <pc:sldMk cId="2698798232" sldId="258"/>
            <ac:spMk id="3" creationId="{B8664503-35FD-0E07-8634-B7D23405DED1}"/>
          </ac:spMkLst>
        </pc:spChg>
        <pc:spChg chg="add del mod">
          <ac:chgData name="Tsheringma Tamang" userId="0aaffb092a045b04" providerId="LiveId" clId="{5C47AF60-92DA-4A7D-A3C2-75021CBDE30D}" dt="2022-09-14T16:43:04.589" v="2783"/>
          <ac:spMkLst>
            <pc:docMk/>
            <pc:sldMk cId="2698798232" sldId="258"/>
            <ac:spMk id="4" creationId="{0CF01CF2-8DCC-1B65-C08C-82D682665807}"/>
          </ac:spMkLst>
        </pc:spChg>
        <pc:spChg chg="add del mod">
          <ac:chgData name="Tsheringma Tamang" userId="0aaffb092a045b04" providerId="LiveId" clId="{5C47AF60-92DA-4A7D-A3C2-75021CBDE30D}" dt="2022-09-15T04:57:39.466" v="5079" actId="20577"/>
          <ac:spMkLst>
            <pc:docMk/>
            <pc:sldMk cId="2698798232" sldId="258"/>
            <ac:spMk id="6" creationId="{291F3073-71FC-E534-726F-298DC903954C}"/>
          </ac:spMkLst>
        </pc:spChg>
      </pc:sldChg>
      <pc:sldChg chg="addSp delSp modSp mod">
        <pc:chgData name="Tsheringma Tamang" userId="0aaffb092a045b04" providerId="LiveId" clId="{5C47AF60-92DA-4A7D-A3C2-75021CBDE30D}" dt="2022-09-15T05:39:32.402" v="5613" actId="20577"/>
        <pc:sldMkLst>
          <pc:docMk/>
          <pc:sldMk cId="3107479205" sldId="259"/>
        </pc:sldMkLst>
        <pc:spChg chg="mod">
          <ac:chgData name="Tsheringma Tamang" userId="0aaffb092a045b04" providerId="LiveId" clId="{5C47AF60-92DA-4A7D-A3C2-75021CBDE30D}" dt="2022-09-15T05:19:33.636" v="5539" actId="1076"/>
          <ac:spMkLst>
            <pc:docMk/>
            <pc:sldMk cId="3107479205" sldId="259"/>
            <ac:spMk id="2" creationId="{3996B462-38D8-8643-B31E-68CC48807330}"/>
          </ac:spMkLst>
        </pc:spChg>
        <pc:spChg chg="add del mod">
          <ac:chgData name="Tsheringma Tamang" userId="0aaffb092a045b04" providerId="LiveId" clId="{5C47AF60-92DA-4A7D-A3C2-75021CBDE30D}" dt="2022-09-15T05:39:32.402" v="5613" actId="20577"/>
          <ac:spMkLst>
            <pc:docMk/>
            <pc:sldMk cId="3107479205" sldId="259"/>
            <ac:spMk id="3" creationId="{EE5A0BB8-F045-FF76-6CEA-147C76B5390E}"/>
          </ac:spMkLst>
        </pc:spChg>
      </pc:sldChg>
      <pc:sldChg chg="addSp delSp modSp mod">
        <pc:chgData name="Tsheringma Tamang" userId="0aaffb092a045b04" providerId="LiveId" clId="{5C47AF60-92DA-4A7D-A3C2-75021CBDE30D}" dt="2022-09-15T05:02:28.284" v="5118" actId="14100"/>
        <pc:sldMkLst>
          <pc:docMk/>
          <pc:sldMk cId="2596380250" sldId="260"/>
        </pc:sldMkLst>
        <pc:spChg chg="add del mod">
          <ac:chgData name="Tsheringma Tamang" userId="0aaffb092a045b04" providerId="LiveId" clId="{5C47AF60-92DA-4A7D-A3C2-75021CBDE30D}" dt="2022-09-14T16:41:21.020" v="2770" actId="1076"/>
          <ac:spMkLst>
            <pc:docMk/>
            <pc:sldMk cId="2596380250" sldId="260"/>
            <ac:spMk id="2" creationId="{3996B462-38D8-8643-B31E-68CC48807330}"/>
          </ac:spMkLst>
        </pc:spChg>
        <pc:spChg chg="add del mod">
          <ac:chgData name="Tsheringma Tamang" userId="0aaffb092a045b04" providerId="LiveId" clId="{5C47AF60-92DA-4A7D-A3C2-75021CBDE30D}" dt="2022-09-14T14:59:35.495" v="1851" actId="478"/>
          <ac:spMkLst>
            <pc:docMk/>
            <pc:sldMk cId="2596380250" sldId="260"/>
            <ac:spMk id="4" creationId="{185828E5-233B-AD59-A746-8F12D4DBAEAD}"/>
          </ac:spMkLst>
        </pc:spChg>
        <pc:spChg chg="add del mod">
          <ac:chgData name="Tsheringma Tamang" userId="0aaffb092a045b04" providerId="LiveId" clId="{5C47AF60-92DA-4A7D-A3C2-75021CBDE30D}" dt="2022-09-14T15:01:01.306" v="1881"/>
          <ac:spMkLst>
            <pc:docMk/>
            <pc:sldMk cId="2596380250" sldId="260"/>
            <ac:spMk id="6" creationId="{49C742D0-8A62-2A91-202D-085B2D35C2AC}"/>
          </ac:spMkLst>
        </pc:spChg>
        <pc:spChg chg="add del mod">
          <ac:chgData name="Tsheringma Tamang" userId="0aaffb092a045b04" providerId="LiveId" clId="{5C47AF60-92DA-4A7D-A3C2-75021CBDE30D}" dt="2022-09-14T15:14:06.708" v="1884"/>
          <ac:spMkLst>
            <pc:docMk/>
            <pc:sldMk cId="2596380250" sldId="260"/>
            <ac:spMk id="7" creationId="{3F91D2DF-D084-9D2F-0D63-AF63B1A7CDA6}"/>
          </ac:spMkLst>
        </pc:spChg>
        <pc:spChg chg="add del mod">
          <ac:chgData name="Tsheringma Tamang" userId="0aaffb092a045b04" providerId="LiveId" clId="{5C47AF60-92DA-4A7D-A3C2-75021CBDE30D}" dt="2022-09-14T16:24:37.043" v="2209"/>
          <ac:spMkLst>
            <pc:docMk/>
            <pc:sldMk cId="2596380250" sldId="260"/>
            <ac:spMk id="8" creationId="{908E27E5-35D1-788E-1491-BCA939BA42AB}"/>
          </ac:spMkLst>
        </pc:spChg>
        <pc:spChg chg="add mod">
          <ac:chgData name="Tsheringma Tamang" userId="0aaffb092a045b04" providerId="LiveId" clId="{5C47AF60-92DA-4A7D-A3C2-75021CBDE30D}" dt="2022-09-15T05:02:28.284" v="5118" actId="14100"/>
          <ac:spMkLst>
            <pc:docMk/>
            <pc:sldMk cId="2596380250" sldId="260"/>
            <ac:spMk id="9" creationId="{081E242F-3A16-F9C6-E45F-3A27313225CE}"/>
          </ac:spMkLst>
        </pc:spChg>
      </pc:sldChg>
      <pc:sldChg chg="addSp modSp mod ord">
        <pc:chgData name="Tsheringma Tamang" userId="0aaffb092a045b04" providerId="LiveId" clId="{5C47AF60-92DA-4A7D-A3C2-75021CBDE30D}" dt="2022-09-15T05:58:32.498" v="6304" actId="20577"/>
        <pc:sldMkLst>
          <pc:docMk/>
          <pc:sldMk cId="1155897758" sldId="261"/>
        </pc:sldMkLst>
        <pc:spChg chg="mod">
          <ac:chgData name="Tsheringma Tamang" userId="0aaffb092a045b04" providerId="LiveId" clId="{5C47AF60-92DA-4A7D-A3C2-75021CBDE30D}" dt="2022-09-15T05:35:08.700" v="5572" actId="1076"/>
          <ac:spMkLst>
            <pc:docMk/>
            <pc:sldMk cId="1155897758" sldId="261"/>
            <ac:spMk id="2" creationId="{3996B462-38D8-8643-B31E-68CC48807330}"/>
          </ac:spMkLst>
        </pc:spChg>
        <pc:spChg chg="add mod">
          <ac:chgData name="Tsheringma Tamang" userId="0aaffb092a045b04" providerId="LiveId" clId="{5C47AF60-92DA-4A7D-A3C2-75021CBDE30D}" dt="2022-09-15T05:58:32.498" v="6304" actId="20577"/>
          <ac:spMkLst>
            <pc:docMk/>
            <pc:sldMk cId="1155897758" sldId="261"/>
            <ac:spMk id="3" creationId="{48F81F3F-FA78-255D-CD19-CC37E4AA3757}"/>
          </ac:spMkLst>
        </pc:spChg>
      </pc:sldChg>
      <pc:sldChg chg="addSp delSp modSp mod">
        <pc:chgData name="Tsheringma Tamang" userId="0aaffb092a045b04" providerId="LiveId" clId="{5C47AF60-92DA-4A7D-A3C2-75021CBDE30D}" dt="2022-09-15T07:18:19.209" v="6401" actId="20577"/>
        <pc:sldMkLst>
          <pc:docMk/>
          <pc:sldMk cId="3523185860" sldId="262"/>
        </pc:sldMkLst>
        <pc:spChg chg="mod">
          <ac:chgData name="Tsheringma Tamang" userId="0aaffb092a045b04" providerId="LiveId" clId="{5C47AF60-92DA-4A7D-A3C2-75021CBDE30D}" dt="2022-09-14T18:09:32.159" v="4747" actId="20577"/>
          <ac:spMkLst>
            <pc:docMk/>
            <pc:sldMk cId="3523185860" sldId="262"/>
            <ac:spMk id="2" creationId="{3996B462-38D8-8643-B31E-68CC48807330}"/>
          </ac:spMkLst>
        </pc:spChg>
        <pc:spChg chg="add mod">
          <ac:chgData name="Tsheringma Tamang" userId="0aaffb092a045b04" providerId="LiveId" clId="{5C47AF60-92DA-4A7D-A3C2-75021CBDE30D}" dt="2022-09-15T07:18:19.209" v="6401" actId="20577"/>
          <ac:spMkLst>
            <pc:docMk/>
            <pc:sldMk cId="3523185860" sldId="262"/>
            <ac:spMk id="3" creationId="{67845A12-CC3F-9283-988D-8C0FB19BB2DF}"/>
          </ac:spMkLst>
        </pc:spChg>
        <pc:spChg chg="add del mod">
          <ac:chgData name="Tsheringma Tamang" userId="0aaffb092a045b04" providerId="LiveId" clId="{5C47AF60-92DA-4A7D-A3C2-75021CBDE30D}" dt="2022-09-14T18:10:18.217" v="4756"/>
          <ac:spMkLst>
            <pc:docMk/>
            <pc:sldMk cId="3523185860" sldId="262"/>
            <ac:spMk id="4" creationId="{A2CF394D-605D-B953-678A-80579E2FDE32}"/>
          </ac:spMkLst>
        </pc:spChg>
      </pc:sldChg>
      <pc:sldChg chg="addSp delSp modSp add mod">
        <pc:chgData name="Tsheringma Tamang" userId="0aaffb092a045b04" providerId="LiveId" clId="{5C47AF60-92DA-4A7D-A3C2-75021CBDE30D}" dt="2022-09-15T08:25:11.462" v="6428" actId="478"/>
        <pc:sldMkLst>
          <pc:docMk/>
          <pc:sldMk cId="2588458179" sldId="263"/>
        </pc:sldMkLst>
        <pc:spChg chg="add del mod">
          <ac:chgData name="Tsheringma Tamang" userId="0aaffb092a045b04" providerId="LiveId" clId="{5C47AF60-92DA-4A7D-A3C2-75021CBDE30D}" dt="2022-09-15T05:37:08.080" v="5599" actId="20577"/>
          <ac:spMkLst>
            <pc:docMk/>
            <pc:sldMk cId="2588458179" sldId="263"/>
            <ac:spMk id="2" creationId="{3996B462-38D8-8643-B31E-68CC48807330}"/>
          </ac:spMkLst>
        </pc:spChg>
        <pc:spChg chg="add del mod">
          <ac:chgData name="Tsheringma Tamang" userId="0aaffb092a045b04" providerId="LiveId" clId="{5C47AF60-92DA-4A7D-A3C2-75021CBDE30D}" dt="2022-09-14T17:51:46.838" v="4486" actId="478"/>
          <ac:spMkLst>
            <pc:docMk/>
            <pc:sldMk cId="2588458179" sldId="263"/>
            <ac:spMk id="4" creationId="{CC948359-CB57-0F11-63C2-73F049361290}"/>
          </ac:spMkLst>
        </pc:spChg>
        <pc:spChg chg="add del mod">
          <ac:chgData name="Tsheringma Tamang" userId="0aaffb092a045b04" providerId="LiveId" clId="{5C47AF60-92DA-4A7D-A3C2-75021CBDE30D}" dt="2022-09-15T05:37:09.885" v="5601"/>
          <ac:spMkLst>
            <pc:docMk/>
            <pc:sldMk cId="2588458179" sldId="263"/>
            <ac:spMk id="6" creationId="{5942BB72-E455-CD75-CF9E-F755848B37E9}"/>
          </ac:spMkLst>
        </pc:spChg>
        <pc:picChg chg="add mod">
          <ac:chgData name="Tsheringma Tamang" userId="0aaffb092a045b04" providerId="LiveId" clId="{5C47AF60-92DA-4A7D-A3C2-75021CBDE30D}" dt="2022-09-15T08:23:33.322" v="6415" actId="14100"/>
          <ac:picMkLst>
            <pc:docMk/>
            <pc:sldMk cId="2588458179" sldId="263"/>
            <ac:picMk id="4" creationId="{634D9D3F-056A-635C-85CC-1E8C7560EB49}"/>
          </ac:picMkLst>
        </pc:picChg>
        <pc:picChg chg="add del mod">
          <ac:chgData name="Tsheringma Tamang" userId="0aaffb092a045b04" providerId="LiveId" clId="{5C47AF60-92DA-4A7D-A3C2-75021CBDE30D}" dt="2022-09-15T06:45:10.926" v="6316" actId="478"/>
          <ac:picMkLst>
            <pc:docMk/>
            <pc:sldMk cId="2588458179" sldId="263"/>
            <ac:picMk id="4" creationId="{C66E7771-8B2F-5431-B90D-BED4C9EE9E76}"/>
          </ac:picMkLst>
        </pc:picChg>
        <pc:picChg chg="add del mod">
          <ac:chgData name="Tsheringma Tamang" userId="0aaffb092a045b04" providerId="LiveId" clId="{5C47AF60-92DA-4A7D-A3C2-75021CBDE30D}" dt="2022-09-15T08:25:11.462" v="6428" actId="478"/>
          <ac:picMkLst>
            <pc:docMk/>
            <pc:sldMk cId="2588458179" sldId="263"/>
            <ac:picMk id="7" creationId="{774C41E5-BF96-C180-6160-D46F86B17D7E}"/>
          </ac:picMkLst>
        </pc:picChg>
        <pc:picChg chg="add del mod">
          <ac:chgData name="Tsheringma Tamang" userId="0aaffb092a045b04" providerId="LiveId" clId="{5C47AF60-92DA-4A7D-A3C2-75021CBDE30D}" dt="2022-09-15T06:46:21.426" v="6318" actId="478"/>
          <ac:picMkLst>
            <pc:docMk/>
            <pc:sldMk cId="2588458179" sldId="263"/>
            <ac:picMk id="8" creationId="{7779E94D-87E8-4704-23C2-729BDCCDA1B3}"/>
          </ac:picMkLst>
        </pc:picChg>
        <pc:picChg chg="add del mod">
          <ac:chgData name="Tsheringma Tamang" userId="0aaffb092a045b04" providerId="LiveId" clId="{5C47AF60-92DA-4A7D-A3C2-75021CBDE30D}" dt="2022-09-15T07:39:19.914" v="6403" actId="478"/>
          <ac:picMkLst>
            <pc:docMk/>
            <pc:sldMk cId="2588458179" sldId="263"/>
            <ac:picMk id="10" creationId="{320D8FD1-E401-331B-41C6-F67E3C6A14F0}"/>
          </ac:picMkLst>
        </pc:picChg>
      </pc:sldChg>
      <pc:sldChg chg="new del">
        <pc:chgData name="Tsheringma Tamang" userId="0aaffb092a045b04" providerId="LiveId" clId="{5C47AF60-92DA-4A7D-A3C2-75021CBDE30D}" dt="2022-09-14T16:41:42.647" v="2773" actId="680"/>
        <pc:sldMkLst>
          <pc:docMk/>
          <pc:sldMk cId="3182728849" sldId="263"/>
        </pc:sldMkLst>
      </pc:sldChg>
      <pc:sldChg chg="addSp modSp new mod">
        <pc:chgData name="Tsheringma Tamang" userId="0aaffb092a045b04" providerId="LiveId" clId="{5C47AF60-92DA-4A7D-A3C2-75021CBDE30D}" dt="2022-09-15T05:33:27.745" v="5565" actId="2711"/>
        <pc:sldMkLst>
          <pc:docMk/>
          <pc:sldMk cId="3297015368" sldId="264"/>
        </pc:sldMkLst>
        <pc:spChg chg="add mod">
          <ac:chgData name="Tsheringma Tamang" userId="0aaffb092a045b04" providerId="LiveId" clId="{5C47AF60-92DA-4A7D-A3C2-75021CBDE30D}" dt="2022-09-15T05:33:27.745" v="5565" actId="2711"/>
          <ac:spMkLst>
            <pc:docMk/>
            <pc:sldMk cId="3297015368" sldId="264"/>
            <ac:spMk id="2" creationId="{7482B8D1-FA8D-73AE-7BA5-8289E6E1222D}"/>
          </ac:spMkLst>
        </pc:spChg>
      </pc:sldChg>
      <pc:sldChg chg="new del">
        <pc:chgData name="Tsheringma Tamang" userId="0aaffb092a045b04" providerId="LiveId" clId="{5C47AF60-92DA-4A7D-A3C2-75021CBDE30D}" dt="2022-09-15T05:29:18.588" v="5542" actId="2696"/>
        <pc:sldMkLst>
          <pc:docMk/>
          <pc:sldMk cId="4266428000" sldId="264"/>
        </pc:sldMkLst>
      </pc:sldChg>
      <pc:sldChg chg="new del">
        <pc:chgData name="Tsheringma Tamang" userId="0aaffb092a045b04" providerId="LiveId" clId="{5C47AF60-92DA-4A7D-A3C2-75021CBDE30D}" dt="2022-09-15T05:34:19.320" v="5567" actId="2696"/>
        <pc:sldMkLst>
          <pc:docMk/>
          <pc:sldMk cId="2265634710" sldId="265"/>
        </pc:sldMkLst>
      </pc:sldChg>
      <pc:sldChg chg="add">
        <pc:chgData name="Tsheringma Tamang" userId="0aaffb092a045b04" providerId="LiveId" clId="{5C47AF60-92DA-4A7D-A3C2-75021CBDE30D}" dt="2022-09-15T05:36:39.997" v="5577" actId="2890"/>
        <pc:sldMkLst>
          <pc:docMk/>
          <pc:sldMk cId="3027309068" sldId="265"/>
        </pc:sldMkLst>
      </pc:sldChg>
      <pc:sldChg chg="modSp new del mod">
        <pc:chgData name="Tsheringma Tamang" userId="0aaffb092a045b04" providerId="LiveId" clId="{5C47AF60-92DA-4A7D-A3C2-75021CBDE30D}" dt="2022-09-15T05:35:52.210" v="5576" actId="2696"/>
        <pc:sldMkLst>
          <pc:docMk/>
          <pc:sldMk cId="3197095751" sldId="265"/>
        </pc:sldMkLst>
        <pc:spChg chg="mod">
          <ac:chgData name="Tsheringma Tamang" userId="0aaffb092a045b04" providerId="LiveId" clId="{5C47AF60-92DA-4A7D-A3C2-75021CBDE30D}" dt="2022-09-15T05:35:44.801" v="5575" actId="1076"/>
          <ac:spMkLst>
            <pc:docMk/>
            <pc:sldMk cId="3197095751" sldId="265"/>
            <ac:spMk id="2" creationId="{3E219260-9BCA-A83C-C206-C22BF98F1C75}"/>
          </ac:spMkLst>
        </pc:spChg>
      </pc:sldChg>
      <pc:sldChg chg="addSp delSp modSp add mod">
        <pc:chgData name="Tsheringma Tamang" userId="0aaffb092a045b04" providerId="LiveId" clId="{5C47AF60-92DA-4A7D-A3C2-75021CBDE30D}" dt="2022-09-15T08:25:02.225" v="6427" actId="14100"/>
        <pc:sldMkLst>
          <pc:docMk/>
          <pc:sldMk cId="2049332798" sldId="266"/>
        </pc:sldMkLst>
        <pc:picChg chg="add del mod">
          <ac:chgData name="Tsheringma Tamang" userId="0aaffb092a045b04" providerId="LiveId" clId="{5C47AF60-92DA-4A7D-A3C2-75021CBDE30D}" dt="2022-09-15T07:39:14.374" v="6402" actId="478"/>
          <ac:picMkLst>
            <pc:docMk/>
            <pc:sldMk cId="2049332798" sldId="266"/>
            <ac:picMk id="4" creationId="{0E2A1E68-2C4E-9F67-4CD3-B942945BD0B9}"/>
          </ac:picMkLst>
        </pc:picChg>
        <pc:picChg chg="add mod">
          <ac:chgData name="Tsheringma Tamang" userId="0aaffb092a045b04" providerId="LiveId" clId="{5C47AF60-92DA-4A7D-A3C2-75021CBDE30D}" dt="2022-09-15T08:25:02.225" v="6427" actId="14100"/>
          <ac:picMkLst>
            <pc:docMk/>
            <pc:sldMk cId="2049332798" sldId="266"/>
            <ac:picMk id="4" creationId="{B59E6048-5FE3-7FA0-1F4F-D883BD434E31}"/>
          </ac:picMkLst>
        </pc:picChg>
        <pc:picChg chg="del">
          <ac:chgData name="Tsheringma Tamang" userId="0aaffb092a045b04" providerId="LiveId" clId="{5C47AF60-92DA-4A7D-A3C2-75021CBDE30D}" dt="2022-09-15T06:49:48.127" v="6327" actId="478"/>
          <ac:picMkLst>
            <pc:docMk/>
            <pc:sldMk cId="2049332798" sldId="266"/>
            <ac:picMk id="10" creationId="{320D8FD1-E401-331B-41C6-F67E3C6A14F0}"/>
          </ac:picMkLst>
        </pc:picChg>
      </pc:sldChg>
      <pc:sldChg chg="addSp delSp modSp add mod">
        <pc:chgData name="Tsheringma Tamang" userId="0aaffb092a045b04" providerId="LiveId" clId="{5C47AF60-92DA-4A7D-A3C2-75021CBDE30D}" dt="2022-09-15T07:14:34.605" v="6383" actId="14100"/>
        <pc:sldMkLst>
          <pc:docMk/>
          <pc:sldMk cId="43172754" sldId="267"/>
        </pc:sldMkLst>
        <pc:spChg chg="mod">
          <ac:chgData name="Tsheringma Tamang" userId="0aaffb092a045b04" providerId="LiveId" clId="{5C47AF60-92DA-4A7D-A3C2-75021CBDE30D}" dt="2022-09-15T07:08:44.836" v="6365" actId="20577"/>
          <ac:spMkLst>
            <pc:docMk/>
            <pc:sldMk cId="43172754" sldId="267"/>
            <ac:spMk id="2" creationId="{3996B462-38D8-8643-B31E-68CC48807330}"/>
          </ac:spMkLst>
        </pc:spChg>
        <pc:spChg chg="add mod">
          <ac:chgData name="Tsheringma Tamang" userId="0aaffb092a045b04" providerId="LiveId" clId="{5C47AF60-92DA-4A7D-A3C2-75021CBDE30D}" dt="2022-09-15T07:14:34.605" v="6383" actId="14100"/>
          <ac:spMkLst>
            <pc:docMk/>
            <pc:sldMk cId="43172754" sldId="267"/>
            <ac:spMk id="3" creationId="{24AB0C55-EA21-7CCB-5573-E642A9BB6B51}"/>
          </ac:spMkLst>
        </pc:spChg>
        <pc:spChg chg="add del mod">
          <ac:chgData name="Tsheringma Tamang" userId="0aaffb092a045b04" providerId="LiveId" clId="{5C47AF60-92DA-4A7D-A3C2-75021CBDE30D}" dt="2022-09-15T07:12:24.380" v="6373"/>
          <ac:spMkLst>
            <pc:docMk/>
            <pc:sldMk cId="43172754" sldId="267"/>
            <ac:spMk id="4" creationId="{DE410644-891B-33D4-7ADA-88045786EA0E}"/>
          </ac:spMkLst>
        </pc:spChg>
        <pc:spChg chg="del mod">
          <ac:chgData name="Tsheringma Tamang" userId="0aaffb092a045b04" providerId="LiveId" clId="{5C47AF60-92DA-4A7D-A3C2-75021CBDE30D}" dt="2022-09-15T07:09:28.324" v="6367"/>
          <ac:spMkLst>
            <pc:docMk/>
            <pc:sldMk cId="43172754" sldId="267"/>
            <ac:spMk id="6" creationId="{5942BB72-E455-CD75-CF9E-F755848B37E9}"/>
          </ac:spMkLst>
        </pc:spChg>
      </pc:sldChg>
      <pc:sldChg chg="add del">
        <pc:chgData name="Tsheringma Tamang" userId="0aaffb092a045b04" providerId="LiveId" clId="{5C47AF60-92DA-4A7D-A3C2-75021CBDE30D}" dt="2022-09-15T07:08:14.193" v="6341" actId="2696"/>
        <pc:sldMkLst>
          <pc:docMk/>
          <pc:sldMk cId="295762881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33BB3-6B1C-47AA-A8F5-5A7D1ACEA2F5}" type="datetimeFigureOut">
              <a:rPr lang="en-IN" smtClean="0"/>
              <a:t>15-09-2022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36346-F28A-4355-BCC5-433EA8A3DBD8}" type="slidenum">
              <a:rPr lang="en-IN" smtClean="0"/>
              <a:t>‹#›</a:t>
            </a:fld>
            <a:endParaRPr lang="en-IN"/>
          </a:p>
        </p:txBody>
      </p:sp>
    </p:spTree>
    <p:extLst>
      <p:ext uri="{BB962C8B-B14F-4D97-AF65-F5344CB8AC3E}">
        <p14:creationId xmlns:p14="http://schemas.microsoft.com/office/powerpoint/2010/main" val="170428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306969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18879-384E-4EA4-87E7-2DDB688353E1}"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226534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117889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193956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3582900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1110092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212991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3942053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313659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377534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18879-384E-4EA4-87E7-2DDB688353E1}"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21911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18879-384E-4EA4-87E7-2DDB688353E1}"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22631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18879-384E-4EA4-87E7-2DDB688353E1}"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282556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918879-384E-4EA4-87E7-2DDB688353E1}" type="datetimeFigureOut">
              <a:rPr lang="en-IN" smtClean="0"/>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8018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18879-384E-4EA4-87E7-2DDB688353E1}" type="datetimeFigureOut">
              <a:rPr lang="en-IN" smtClean="0"/>
              <a:t>15-09-2022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124108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18879-384E-4EA4-87E7-2DDB688353E1}"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393263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18879-384E-4EA4-87E7-2DDB688353E1}"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t>‹#›</a:t>
            </a:fld>
            <a:endParaRPr lang="en-IN"/>
          </a:p>
        </p:txBody>
      </p:sp>
    </p:spTree>
    <p:extLst>
      <p:ext uri="{BB962C8B-B14F-4D97-AF65-F5344CB8AC3E}">
        <p14:creationId xmlns:p14="http://schemas.microsoft.com/office/powerpoint/2010/main" val="98280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918879-384E-4EA4-87E7-2DDB688353E1}" type="datetimeFigureOut">
              <a:rPr lang="en-IN" smtClean="0"/>
              <a:t>15-09-2022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CB09C0-5573-4CB7-B3B4-D8E8A3BBDE91}" type="slidenum">
              <a:rPr lang="en-IN" smtClean="0"/>
              <a:t>‹#›</a:t>
            </a:fld>
            <a:endParaRPr lang="en-IN"/>
          </a:p>
        </p:txBody>
      </p:sp>
    </p:spTree>
    <p:extLst>
      <p:ext uri="{BB962C8B-B14F-4D97-AF65-F5344CB8AC3E}">
        <p14:creationId xmlns:p14="http://schemas.microsoft.com/office/powerpoint/2010/main" val="8147281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6A17DF-41E0-965E-6C0F-5B9CB1F99119}"/>
              </a:ext>
            </a:extLst>
          </p:cNvPr>
          <p:cNvGraphicFramePr>
            <a:graphicFrameLocks noGrp="1"/>
          </p:cNvGraphicFramePr>
          <p:nvPr>
            <p:extLst>
              <p:ext uri="{D42A27DB-BD31-4B8C-83A1-F6EECF244321}">
                <p14:modId xmlns:p14="http://schemas.microsoft.com/office/powerpoint/2010/main" val="1943388535"/>
              </p:ext>
            </p:extLst>
          </p:nvPr>
        </p:nvGraphicFramePr>
        <p:xfrm>
          <a:off x="152400" y="163629"/>
          <a:ext cx="12039600" cy="6309360"/>
        </p:xfrm>
        <a:graphic>
          <a:graphicData uri="http://schemas.openxmlformats.org/drawingml/2006/table">
            <a:tbl>
              <a:tblPr firstRow="1" firstCol="1" bandRow="1">
                <a:tableStyleId>{5C22544A-7EE6-4342-B048-85BDC9FD1C3A}</a:tableStyleId>
              </a:tblPr>
              <a:tblGrid>
                <a:gridCol w="250769">
                  <a:extLst>
                    <a:ext uri="{9D8B030D-6E8A-4147-A177-3AD203B41FA5}">
                      <a16:colId xmlns:a16="http://schemas.microsoft.com/office/drawing/2014/main" val="3508610926"/>
                    </a:ext>
                  </a:extLst>
                </a:gridCol>
                <a:gridCol w="11788831">
                  <a:extLst>
                    <a:ext uri="{9D8B030D-6E8A-4147-A177-3AD203B41FA5}">
                      <a16:colId xmlns:a16="http://schemas.microsoft.com/office/drawing/2014/main" val="4056349603"/>
                    </a:ext>
                  </a:extLst>
                </a:gridCol>
              </a:tblGrid>
              <a:tr h="4080043">
                <a:tc>
                  <a:txBody>
                    <a:bodyPr/>
                    <a:lstStyle/>
                    <a:p>
                      <a:pPr algn="ctr">
                        <a:spcBef>
                          <a:spcPts val="600"/>
                        </a:spcBef>
                        <a:spcAft>
                          <a:spcPts val="600"/>
                        </a:spcAft>
                      </a:pP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SILIGURI INSTITUTE OF TECHNOLOGY</a:t>
                      </a:r>
                    </a:p>
                    <a:p>
                      <a:pPr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DEPARTMENT OF ELECTRICAL ENGINEERING</a:t>
                      </a:r>
                    </a:p>
                    <a:p>
                      <a:pPr algn="ctr">
                        <a:spcBef>
                          <a:spcPts val="0"/>
                        </a:spcBef>
                        <a:spcAft>
                          <a:spcPts val="0"/>
                        </a:spcAft>
                      </a:pPr>
                      <a:endParaRPr lang="en-US" sz="2000" dirty="0">
                        <a:solidFill>
                          <a:schemeClr val="tx1"/>
                        </a:solidFill>
                        <a:effectLst/>
                        <a:latin typeface="Times New Roman" panose="02020603050405020304" pitchFamily="18" charset="0"/>
                        <a:cs typeface="Times New Roman" panose="02020603050405020304" pitchFamily="18" charset="0"/>
                      </a:endParaRPr>
                    </a:p>
                    <a:p>
                      <a:pPr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p>
                    <a:p>
                      <a:pPr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STOCK PRICE PREDICTION</a:t>
                      </a:r>
                    </a:p>
                    <a:p>
                      <a:pPr algn="ctr">
                        <a:spcBef>
                          <a:spcPts val="0"/>
                        </a:spcBef>
                        <a:spcAft>
                          <a:spcPts val="0"/>
                        </a:spcAft>
                      </a:pPr>
                      <a:endParaRPr lang="en-US" sz="1800" b="1" dirty="0">
                        <a:solidFill>
                          <a:schemeClr val="tx1"/>
                        </a:solidFill>
                        <a:effectLst/>
                        <a:latin typeface="Times New Roman" panose="02020603050405020304" pitchFamily="18" charset="0"/>
                        <a:cs typeface="Times New Roman" panose="02020603050405020304" pitchFamily="18" charset="0"/>
                      </a:endParaRPr>
                    </a:p>
                    <a:p>
                      <a:pPr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 </a:t>
                      </a:r>
                      <a:r>
                        <a:rPr lang="en-US" sz="1600" b="1" i="1" dirty="0">
                          <a:solidFill>
                            <a:schemeClr val="tx1"/>
                          </a:solidFill>
                          <a:effectLst/>
                          <a:latin typeface="Times New Roman" panose="02020603050405020304" pitchFamily="18" charset="0"/>
                          <a:cs typeface="Times New Roman" panose="02020603050405020304" pitchFamily="18" charset="0"/>
                        </a:rPr>
                        <a:t>Industrial Project Submitted in Partial Fulfillment of the Requirements for the degree of </a:t>
                      </a:r>
                    </a:p>
                    <a:p>
                      <a:pPr algn="ctr">
                        <a:spcBef>
                          <a:spcPts val="0"/>
                        </a:spcBef>
                        <a:spcAft>
                          <a:spcPts val="0"/>
                        </a:spcAft>
                      </a:pPr>
                      <a:endParaRPr lang="en-US" sz="1600" b="1" i="1" dirty="0">
                        <a:solidFill>
                          <a:schemeClr val="tx1"/>
                        </a:solidFill>
                        <a:effectLst/>
                        <a:latin typeface="Times New Roman" panose="02020603050405020304" pitchFamily="18" charset="0"/>
                        <a:cs typeface="Times New Roman" panose="02020603050405020304" pitchFamily="18" charset="0"/>
                      </a:endParaRPr>
                    </a:p>
                    <a:p>
                      <a:pPr algn="ctr">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   BACHELOR OF TECHNOLOGY</a:t>
                      </a:r>
                    </a:p>
                    <a:p>
                      <a:pPr algn="ctr">
                        <a:spcBef>
                          <a:spcPts val="0"/>
                        </a:spcBef>
                        <a:spcAft>
                          <a:spcPts val="0"/>
                        </a:spcAft>
                      </a:pPr>
                      <a:endParaRPr lang="en-US" sz="1600" b="1" dirty="0">
                        <a:solidFill>
                          <a:schemeClr val="tx1"/>
                        </a:solidFill>
                        <a:effectLst/>
                        <a:latin typeface="Times New Roman" panose="02020603050405020304" pitchFamily="18" charset="0"/>
                        <a:cs typeface="Times New Roman" panose="02020603050405020304" pitchFamily="18" charset="0"/>
                      </a:endParaRPr>
                    </a:p>
                    <a:p>
                      <a:pPr algn="ctr">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IN</a:t>
                      </a:r>
                    </a:p>
                    <a:p>
                      <a:pPr algn="ctr">
                        <a:spcBef>
                          <a:spcPts val="0"/>
                        </a:spcBef>
                        <a:spcAft>
                          <a:spcPts val="0"/>
                        </a:spcAft>
                      </a:pPr>
                      <a:endParaRPr lang="en-US" sz="1600" b="1" dirty="0">
                        <a:solidFill>
                          <a:schemeClr val="tx1"/>
                        </a:solidFill>
                        <a:effectLst/>
                        <a:latin typeface="Times New Roman" panose="02020603050405020304" pitchFamily="18" charset="0"/>
                        <a:cs typeface="Times New Roman" panose="02020603050405020304" pitchFamily="18" charset="0"/>
                      </a:endParaRPr>
                    </a:p>
                    <a:p>
                      <a:pPr algn="ctr">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ELECTRICAL ENGINEERING</a:t>
                      </a:r>
                    </a:p>
                    <a:p>
                      <a:pPr algn="ctr">
                        <a:spcBef>
                          <a:spcPts val="0"/>
                        </a:spcBef>
                        <a:spcAft>
                          <a:spcPts val="0"/>
                        </a:spcAft>
                      </a:pPr>
                      <a:endParaRPr lang="en-US" sz="1800" b="1" dirty="0">
                        <a:solidFill>
                          <a:schemeClr val="tx1"/>
                        </a:solidFill>
                        <a:effectLst/>
                        <a:latin typeface="Times New Roman" panose="02020603050405020304" pitchFamily="18" charset="0"/>
                        <a:cs typeface="Times New Roman" panose="02020603050405020304" pitchFamily="18" charset="0"/>
                      </a:endParaRPr>
                    </a:p>
                    <a:p>
                      <a:pPr algn="ctr">
                        <a:spcBef>
                          <a:spcPts val="0"/>
                        </a:spcBef>
                        <a:spcAft>
                          <a:spcPts val="0"/>
                        </a:spcAft>
                      </a:pPr>
                      <a:endParaRPr lang="en-US" sz="1800" b="0" dirty="0">
                        <a:solidFill>
                          <a:schemeClr val="tx1"/>
                        </a:solidFill>
                        <a:effectLst/>
                        <a:latin typeface="Times New Roman" panose="02020603050405020304" pitchFamily="18" charset="0"/>
                        <a:cs typeface="Times New Roman" panose="02020603050405020304" pitchFamily="18" charset="0"/>
                      </a:endParaRPr>
                    </a:p>
                    <a:p>
                      <a:pPr algn="ctr">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By</a:t>
                      </a:r>
                    </a:p>
                    <a:p>
                      <a:pPr algn="l">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p>
                    <a:p>
                      <a:pPr algn="l">
                        <a:spcBef>
                          <a:spcPts val="0"/>
                        </a:spcBef>
                        <a:spcAft>
                          <a:spcPts val="0"/>
                        </a:spcAft>
                      </a:pPr>
                      <a:r>
                        <a:rPr lang="en-US" sz="1600" b="0" i="1" dirty="0">
                          <a:solidFill>
                            <a:schemeClr val="tx1"/>
                          </a:solidFill>
                          <a:effectLst/>
                          <a:latin typeface="Times New Roman" panose="02020603050405020304" pitchFamily="18" charset="0"/>
                          <a:cs typeface="Times New Roman" panose="02020603050405020304" pitchFamily="18" charset="0"/>
                        </a:rPr>
                        <a:t>                                                                                                </a:t>
                      </a:r>
                      <a:r>
                        <a:rPr lang="en-US" sz="1600" b="0" i="1" dirty="0" err="1">
                          <a:solidFill>
                            <a:schemeClr val="tx1"/>
                          </a:solidFill>
                          <a:effectLst/>
                          <a:latin typeface="Times New Roman" panose="02020603050405020304" pitchFamily="18" charset="0"/>
                          <a:cs typeface="Times New Roman" panose="02020603050405020304" pitchFamily="18" charset="0"/>
                        </a:rPr>
                        <a:t>Abinab</a:t>
                      </a:r>
                      <a:r>
                        <a:rPr lang="en-US" sz="1600" b="0" i="1" dirty="0">
                          <a:solidFill>
                            <a:schemeClr val="tx1"/>
                          </a:solidFill>
                          <a:effectLst/>
                          <a:latin typeface="Times New Roman" panose="02020603050405020304" pitchFamily="18" charset="0"/>
                          <a:cs typeface="Times New Roman" panose="02020603050405020304" pitchFamily="18" charset="0"/>
                        </a:rPr>
                        <a:t> Nag (11901620011)</a:t>
                      </a:r>
                    </a:p>
                    <a:p>
                      <a:pPr algn="l">
                        <a:spcBef>
                          <a:spcPts val="0"/>
                        </a:spcBef>
                        <a:spcAft>
                          <a:spcPts val="0"/>
                        </a:spcAft>
                      </a:pPr>
                      <a:r>
                        <a:rPr lang="en-US" sz="1600" b="0" i="1" dirty="0">
                          <a:solidFill>
                            <a:schemeClr val="tx1"/>
                          </a:solidFill>
                          <a:effectLst/>
                          <a:latin typeface="Times New Roman" panose="02020603050405020304" pitchFamily="18" charset="0"/>
                          <a:cs typeface="Times New Roman" panose="02020603050405020304" pitchFamily="18" charset="0"/>
                        </a:rPr>
                        <a:t>                                                                          </a:t>
                      </a:r>
                    </a:p>
                    <a:p>
                      <a:pPr algn="l">
                        <a:spcBef>
                          <a:spcPts val="0"/>
                        </a:spcBef>
                        <a:spcAft>
                          <a:spcPts val="0"/>
                        </a:spcAft>
                      </a:pPr>
                      <a:r>
                        <a:rPr lang="en-US" sz="1600" b="0" i="1" dirty="0">
                          <a:solidFill>
                            <a:schemeClr val="tx1"/>
                          </a:solidFill>
                          <a:effectLst/>
                          <a:latin typeface="Times New Roman" panose="02020603050405020304" pitchFamily="18" charset="0"/>
                          <a:cs typeface="Times New Roman" panose="02020603050405020304" pitchFamily="18" charset="0"/>
                        </a:rPr>
                        <a:t>                                                                                               Sonam </a:t>
                      </a:r>
                      <a:r>
                        <a:rPr lang="en-US" sz="1600" b="0" i="1" dirty="0" err="1">
                          <a:solidFill>
                            <a:schemeClr val="tx1"/>
                          </a:solidFill>
                          <a:effectLst/>
                          <a:latin typeface="Times New Roman" panose="02020603050405020304" pitchFamily="18" charset="0"/>
                          <a:cs typeface="Times New Roman" panose="02020603050405020304" pitchFamily="18" charset="0"/>
                        </a:rPr>
                        <a:t>Dargey</a:t>
                      </a:r>
                      <a:r>
                        <a:rPr lang="en-US" sz="1600" b="0" i="1" dirty="0">
                          <a:solidFill>
                            <a:schemeClr val="tx1"/>
                          </a:solidFill>
                          <a:effectLst/>
                          <a:latin typeface="Times New Roman" panose="02020603050405020304" pitchFamily="18" charset="0"/>
                          <a:cs typeface="Times New Roman" panose="02020603050405020304" pitchFamily="18" charset="0"/>
                        </a:rPr>
                        <a:t> Bhutia (11901620003)</a:t>
                      </a:r>
                    </a:p>
                    <a:p>
                      <a:pPr algn="l">
                        <a:spcBef>
                          <a:spcPts val="0"/>
                        </a:spcBef>
                        <a:spcAft>
                          <a:spcPts val="0"/>
                        </a:spcAft>
                      </a:pPr>
                      <a:r>
                        <a:rPr lang="en-US" sz="1600" b="0" i="1" dirty="0">
                          <a:solidFill>
                            <a:schemeClr val="tx1"/>
                          </a:solidFill>
                          <a:effectLst/>
                          <a:latin typeface="Times New Roman" panose="02020603050405020304" pitchFamily="18" charset="0"/>
                          <a:cs typeface="Times New Roman" panose="02020603050405020304" pitchFamily="18" charset="0"/>
                        </a:rPr>
                        <a:t>                                                                         </a:t>
                      </a:r>
                    </a:p>
                    <a:p>
                      <a:pPr algn="l">
                        <a:spcBef>
                          <a:spcPts val="0"/>
                        </a:spcBef>
                        <a:spcAft>
                          <a:spcPts val="0"/>
                        </a:spcAft>
                      </a:pPr>
                      <a:r>
                        <a:rPr lang="en-US" sz="1600" b="0" i="1" dirty="0">
                          <a:solidFill>
                            <a:schemeClr val="tx1"/>
                          </a:solidFill>
                          <a:effectLst/>
                          <a:latin typeface="Times New Roman" panose="02020603050405020304" pitchFamily="18" charset="0"/>
                          <a:cs typeface="Times New Roman" panose="02020603050405020304" pitchFamily="18" charset="0"/>
                        </a:rPr>
                        <a:t>                                                                                               Tsheringma Tamang (11901621016)</a:t>
                      </a:r>
                    </a:p>
                    <a:p>
                      <a:pPr algn="l">
                        <a:spcBef>
                          <a:spcPts val="0"/>
                        </a:spcBef>
                        <a:spcAft>
                          <a:spcPts val="0"/>
                        </a:spcAft>
                      </a:pPr>
                      <a:r>
                        <a:rPr lang="en-US" sz="1600" b="0" i="1" dirty="0">
                          <a:solidFill>
                            <a:schemeClr val="tx1"/>
                          </a:solidFill>
                          <a:effectLst/>
                          <a:latin typeface="Times New Roman" panose="02020603050405020304" pitchFamily="18" charset="0"/>
                          <a:cs typeface="Times New Roman" panose="02020603050405020304" pitchFamily="18" charset="0"/>
                        </a:rPr>
                        <a:t>                                                                        </a:t>
                      </a:r>
                    </a:p>
                    <a:p>
                      <a:pPr algn="l">
                        <a:spcBef>
                          <a:spcPts val="0"/>
                        </a:spcBef>
                        <a:spcAft>
                          <a:spcPts val="0"/>
                        </a:spcAft>
                      </a:pPr>
                      <a:r>
                        <a:rPr lang="en-US" sz="1600" b="0" i="1" dirty="0">
                          <a:solidFill>
                            <a:schemeClr val="tx1"/>
                          </a:solidFill>
                          <a:effectLst/>
                          <a:latin typeface="Times New Roman" panose="02020603050405020304" pitchFamily="18" charset="0"/>
                          <a:cs typeface="Times New Roman" panose="02020603050405020304" pitchFamily="18" charset="0"/>
                        </a:rPr>
                        <a:t>                                                                                               Laden </a:t>
                      </a:r>
                      <a:r>
                        <a:rPr lang="en-US" sz="1600" b="0" i="1" dirty="0" err="1">
                          <a:solidFill>
                            <a:schemeClr val="tx1"/>
                          </a:solidFill>
                          <a:effectLst/>
                          <a:latin typeface="Times New Roman" panose="02020603050405020304" pitchFamily="18" charset="0"/>
                          <a:cs typeface="Times New Roman" panose="02020603050405020304" pitchFamily="18" charset="0"/>
                        </a:rPr>
                        <a:t>Ghising</a:t>
                      </a:r>
                      <a:r>
                        <a:rPr lang="en-US" sz="1600" b="0" i="1" dirty="0">
                          <a:solidFill>
                            <a:schemeClr val="tx1"/>
                          </a:solidFill>
                          <a:effectLst/>
                          <a:latin typeface="Times New Roman" panose="02020603050405020304" pitchFamily="18" charset="0"/>
                          <a:cs typeface="Times New Roman" panose="02020603050405020304" pitchFamily="18" charset="0"/>
                        </a:rPr>
                        <a:t> (11901621025)</a:t>
                      </a:r>
                    </a:p>
                  </a:txBody>
                  <a:tcPr marL="68580" marR="68580" marT="0" marB="0" anchor="ctr">
                    <a:noFill/>
                  </a:tcPr>
                </a:tc>
                <a:extLst>
                  <a:ext uri="{0D108BD9-81ED-4DB2-BD59-A6C34878D82A}">
                    <a16:rowId xmlns:a16="http://schemas.microsoft.com/office/drawing/2014/main" val="2309508636"/>
                  </a:ext>
                </a:extLst>
              </a:tr>
            </a:tbl>
          </a:graphicData>
        </a:graphic>
      </p:graphicFrame>
      <p:pic>
        <p:nvPicPr>
          <p:cNvPr id="1025" name="Picture 4" descr="Description: C:\Users\sit\Desktop\253207_214858558635429_402849015_n.jpg">
            <a:extLst>
              <a:ext uri="{FF2B5EF4-FFF2-40B4-BE49-F238E27FC236}">
                <a16:creationId xmlns:a16="http://schemas.microsoft.com/office/drawing/2014/main" id="{C8DCB89F-F240-E29D-B0AB-4B87C79FF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743" y="161492"/>
            <a:ext cx="949363" cy="9143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Y-East">
            <a:extLst>
              <a:ext uri="{FF2B5EF4-FFF2-40B4-BE49-F238E27FC236}">
                <a16:creationId xmlns:a16="http://schemas.microsoft.com/office/drawing/2014/main" id="{97045C6E-46C7-F945-3CB3-EEB27E2C3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818" y="161492"/>
            <a:ext cx="949363" cy="91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988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317695" y="702365"/>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7845A12-CC3F-9283-988D-8C0FB19BB2DF}"/>
              </a:ext>
            </a:extLst>
          </p:cNvPr>
          <p:cNvSpPr txBox="1"/>
          <p:nvPr/>
        </p:nvSpPr>
        <p:spPr>
          <a:xfrm>
            <a:off x="1513840" y="1580634"/>
            <a:ext cx="1040911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Stock market forecasting research based on Neural Network and Pattern Matching LIN Qian Yu.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Performance Analysis of Indian Stock Market Index using Neural Network Time Series Model D. ASHOK KUMAR, Department of Computer Science Government Arts College Tiruchirappalli, India-620 022</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18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2B8D1-FA8D-73AE-7BA5-8289E6E1222D}"/>
              </a:ext>
            </a:extLst>
          </p:cNvPr>
          <p:cNvSpPr txBox="1"/>
          <p:nvPr/>
        </p:nvSpPr>
        <p:spPr>
          <a:xfrm>
            <a:off x="1656080" y="2301240"/>
            <a:ext cx="10058400" cy="923330"/>
          </a:xfrm>
          <a:prstGeom prst="rect">
            <a:avLst/>
          </a:prstGeom>
          <a:noFill/>
        </p:spPr>
        <p:txBody>
          <a:bodyPr wrap="square" rtlCol="0">
            <a:spAutoFit/>
          </a:bodyPr>
          <a:lstStyle/>
          <a:p>
            <a:pPr algn="ctr"/>
            <a:r>
              <a:rPr lang="en-IN" sz="54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9701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269044" y="856369"/>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GOAL OF THE PROJECT</a:t>
            </a:r>
          </a:p>
        </p:txBody>
      </p:sp>
      <p:sp>
        <p:nvSpPr>
          <p:cNvPr id="6" name="TextBox 5">
            <a:extLst>
              <a:ext uri="{FF2B5EF4-FFF2-40B4-BE49-F238E27FC236}">
                <a16:creationId xmlns:a16="http://schemas.microsoft.com/office/drawing/2014/main" id="{291F3073-71FC-E534-726F-298DC903954C}"/>
              </a:ext>
            </a:extLst>
          </p:cNvPr>
          <p:cNvSpPr txBox="1"/>
          <p:nvPr/>
        </p:nvSpPr>
        <p:spPr>
          <a:xfrm>
            <a:off x="1473200" y="1626668"/>
            <a:ext cx="10449755"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Stock market is a place where buying and selling of shares happen for publicly listed companies. Stock exchange is the mediator that allows buying and selling of shares. Stock market prediction helps to determine the future value of company stock and other financial instruments traded on an exchange.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By using supervised machine learning we predict our stock market prediction. </a:t>
            </a:r>
          </a:p>
        </p:txBody>
      </p:sp>
    </p:spTree>
    <p:extLst>
      <p:ext uri="{BB962C8B-B14F-4D97-AF65-F5344CB8AC3E}">
        <p14:creationId xmlns:p14="http://schemas.microsoft.com/office/powerpoint/2010/main" val="269879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317695" y="774142"/>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SPECIFIC REQUIREMENTS</a:t>
            </a:r>
          </a:p>
        </p:txBody>
      </p:sp>
      <p:sp>
        <p:nvSpPr>
          <p:cNvPr id="3" name="TextBox 2">
            <a:extLst>
              <a:ext uri="{FF2B5EF4-FFF2-40B4-BE49-F238E27FC236}">
                <a16:creationId xmlns:a16="http://schemas.microsoft.com/office/drawing/2014/main" id="{EE5A0BB8-F045-FF76-6CEA-147C76B5390E}"/>
              </a:ext>
            </a:extLst>
          </p:cNvPr>
          <p:cNvSpPr txBox="1"/>
          <p:nvPr/>
        </p:nvSpPr>
        <p:spPr>
          <a:xfrm>
            <a:off x="1577535" y="1239395"/>
            <a:ext cx="10394071" cy="9233297"/>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SOFTWARE</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Operating System</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Platform - Window, Linux </a:t>
            </a:r>
            <a:r>
              <a:rPr lang="en-IN"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Operating system - Window, Linux</a:t>
            </a: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Technology – python</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Scripting language – Python</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Web Browser</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Internet Explorer 7</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Google Chrome</a:t>
            </a:r>
          </a:p>
          <a:p>
            <a:pPr marL="285750" indent="-285750">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Mozila</a:t>
            </a:r>
            <a:r>
              <a:rPr lang="en-IN" dirty="0">
                <a:latin typeface="Times New Roman" panose="02020603050405020304" pitchFamily="18" charset="0"/>
                <a:cs typeface="Times New Roman" panose="02020603050405020304" pitchFamily="18" charset="0"/>
              </a:rPr>
              <a:t> Firefox</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All web browser i.e. supported by python</a:t>
            </a:r>
          </a:p>
          <a:p>
            <a:endParaRPr lang="en-IN"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HARDWARE</a:t>
            </a:r>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CPU core to dual core</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SSD – 256 GB</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RAM – 2 GB (minimum)</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endParaRPr lang="en-IN" b="1" u="sng"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              </a:t>
            </a: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747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269044" y="822102"/>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081E242F-3A16-F9C6-E45F-3A27313225CE}"/>
              </a:ext>
            </a:extLst>
          </p:cNvPr>
          <p:cNvSpPr txBox="1"/>
          <p:nvPr/>
        </p:nvSpPr>
        <p:spPr>
          <a:xfrm>
            <a:off x="1493520" y="1407093"/>
            <a:ext cx="10429435"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Stock market prediction is the act of trying to  determine the future value of a company stock or other financial  instrument traded on an exchange. The successful prediction of a stock’s future price could yield significant profit. The efficient market hypothesis suggests that stock prices reflect all currently available information and any price changes that are not based on newly revealed information thus are inherently unpredictable. </a:t>
            </a:r>
          </a:p>
          <a:p>
            <a:endParaRPr lang="en-IN" u="sng"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IMPORTANCE</a:t>
            </a:r>
          </a:p>
          <a:p>
            <a:pPr marL="285750" indent="-285750">
              <a:buFont typeface="Arial" panose="020B0604020202020204" pitchFamily="34" charset="0"/>
              <a:buChar char="•"/>
            </a:pPr>
            <a:endParaRPr lang="en-IN"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Helps companies to raise capital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Helps create personal wealth</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Serves as an indicator of the state of the company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Helps to increase investment</a:t>
            </a:r>
          </a:p>
          <a:p>
            <a:endParaRPr lang="en-IN"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38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269044" y="702365"/>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48F81F3F-FA78-255D-CD19-CC37E4AA3757}"/>
              </a:ext>
            </a:extLst>
          </p:cNvPr>
          <p:cNvSpPr txBox="1"/>
          <p:nvPr/>
        </p:nvSpPr>
        <p:spPr>
          <a:xfrm>
            <a:off x="1452880" y="1225689"/>
            <a:ext cx="10470075" cy="6740307"/>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examine a number of different forecasting techniques to predict future stock returns.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determine the values that particular stock will have in near future.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provide a platform where stock movements of the major companies are displayed.</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MACHINE LEARNING</a:t>
            </a:r>
          </a:p>
          <a:p>
            <a:endParaRPr lang="en-IN"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Machine Learning is a type of Artificial Intelligence(AI) that provides computers with the ability to learn without being explicitly programmed. Machine Learning focuses on the development of computer programs that can change when exposed to new data.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community has developed many modules to help programmers implement machine learning.</a:t>
            </a:r>
          </a:p>
          <a:p>
            <a:endParaRPr lang="en-IN" dirty="0">
              <a:latin typeface="Times New Roman" panose="02020603050405020304" pitchFamily="18" charset="0"/>
              <a:cs typeface="Times New Roman" panose="02020603050405020304" pitchFamily="18" charset="0"/>
            </a:endParaRPr>
          </a:p>
          <a:p>
            <a:pPr algn="ctr"/>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a:t>
            </a:r>
          </a:p>
          <a:p>
            <a:pPr algn="ct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NumPy       </a:t>
            </a:r>
          </a:p>
          <a:p>
            <a:pPr algn="ctr"/>
            <a:r>
              <a:rPr lang="en-IN" dirty="0">
                <a:latin typeface="Times New Roman" panose="02020603050405020304" pitchFamily="18" charset="0"/>
                <a:cs typeface="Times New Roman" panose="02020603050405020304" pitchFamily="18" charset="0"/>
              </a:rPr>
              <a:t>    -  Matplotlib </a:t>
            </a:r>
          </a:p>
          <a:p>
            <a:pPr algn="ctr"/>
            <a:r>
              <a:rPr lang="en-IN" dirty="0">
                <a:latin typeface="Times New Roman" panose="02020603050405020304" pitchFamily="18" charset="0"/>
                <a:cs typeface="Times New Roman" panose="02020603050405020304" pitchFamily="18" charset="0"/>
              </a:rPr>
              <a:t>- Pandas</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Tensorflow</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89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317695" y="702365"/>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SNAPSHOTS</a:t>
            </a:r>
          </a:p>
        </p:txBody>
      </p:sp>
      <p:pic>
        <p:nvPicPr>
          <p:cNvPr id="4" name="Picture 3">
            <a:extLst>
              <a:ext uri="{FF2B5EF4-FFF2-40B4-BE49-F238E27FC236}">
                <a16:creationId xmlns:a16="http://schemas.microsoft.com/office/drawing/2014/main" id="{634D9D3F-056A-635C-85CC-1E8C7560E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6781" y="1311171"/>
            <a:ext cx="9558670" cy="4419777"/>
          </a:xfrm>
          <a:prstGeom prst="rect">
            <a:avLst/>
          </a:prstGeom>
        </p:spPr>
      </p:pic>
    </p:spTree>
    <p:extLst>
      <p:ext uri="{BB962C8B-B14F-4D97-AF65-F5344CB8AC3E}">
        <p14:creationId xmlns:p14="http://schemas.microsoft.com/office/powerpoint/2010/main" val="258845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317695" y="702365"/>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SNAPSHOTS</a:t>
            </a:r>
          </a:p>
        </p:txBody>
      </p:sp>
      <p:pic>
        <p:nvPicPr>
          <p:cNvPr id="4" name="Picture 3">
            <a:extLst>
              <a:ext uri="{FF2B5EF4-FFF2-40B4-BE49-F238E27FC236}">
                <a16:creationId xmlns:a16="http://schemas.microsoft.com/office/drawing/2014/main" id="{B59E6048-5FE3-7FA0-1F4F-D883BD434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8177" y="1311172"/>
            <a:ext cx="9060872" cy="4366614"/>
          </a:xfrm>
          <a:prstGeom prst="rect">
            <a:avLst/>
          </a:prstGeom>
        </p:spPr>
      </p:pic>
    </p:spTree>
    <p:extLst>
      <p:ext uri="{BB962C8B-B14F-4D97-AF65-F5344CB8AC3E}">
        <p14:creationId xmlns:p14="http://schemas.microsoft.com/office/powerpoint/2010/main" val="204933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317695" y="702365"/>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5942BB72-E455-CD75-CF9E-F755848B37E9}"/>
              </a:ext>
            </a:extLst>
          </p:cNvPr>
          <p:cNvSpPr txBox="1"/>
          <p:nvPr/>
        </p:nvSpPr>
        <p:spPr>
          <a:xfrm>
            <a:off x="1422400" y="1591759"/>
            <a:ext cx="10549206" cy="3139321"/>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Use of recently introduced machine learning techniques in the prediction of stocks have yielded promising results and thereby marked the use of them in profitable exchange schemes. It has led to the conclusion that it is possible to predict stock market with more accuracy and efficiency using machine learning techniques. </a:t>
            </a:r>
            <a:r>
              <a:rPr lang="en-IN" dirty="0">
                <a:latin typeface="Times New Roman" panose="02020603050405020304" pitchFamily="18" charset="0"/>
                <a:cs typeface="Times New Roman" panose="02020603050405020304" pitchFamily="18" charset="0"/>
              </a:rPr>
              <a:t>The stock market plays a remarkable role in our daily lives. It is significant factor in a country’s GDP growth. I</a:t>
            </a:r>
            <a:r>
              <a:rPr lang="en-US" b="0" i="0" dirty="0">
                <a:solidFill>
                  <a:srgbClr val="000000"/>
                </a:solidFill>
                <a:effectLst/>
                <a:latin typeface="Times New Roman" panose="02020603050405020304" pitchFamily="18" charset="0"/>
                <a:cs typeface="Times New Roman" panose="02020603050405020304" pitchFamily="18" charset="0"/>
              </a:rPr>
              <a:t>n the future, the stock market prediction system can be further improved by utilizing a much bigger dataset than the one being utilized currently. This would help to increase the accuracy of our prediction models.</a:t>
            </a:r>
          </a:p>
          <a:p>
            <a:pPr algn="l"/>
            <a:endParaRPr lang="en-US" dirty="0">
              <a:solidFill>
                <a:srgbClr val="000000"/>
              </a:solidFill>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 Furthermore, other models of Machine Learning could also be studied to check for the accuracy rate resulted by them.</a:t>
            </a:r>
          </a:p>
          <a:p>
            <a:pPr algn="l"/>
            <a:endParaRPr lang="en-US" b="0" i="0" dirty="0">
              <a:solidFill>
                <a:srgbClr val="000000"/>
              </a:solidFill>
              <a:effectLst/>
              <a:latin typeface="ff1"/>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2730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B72-FE7D-663F-B440-F513718B457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a:extLst>
              <a:ext uri="{FF2B5EF4-FFF2-40B4-BE49-F238E27FC236}">
                <a16:creationId xmlns:a16="http://schemas.microsoft.com/office/drawing/2014/main" id="{3996B462-38D8-8643-B31E-68CC48807330}"/>
              </a:ext>
            </a:extLst>
          </p:cNvPr>
          <p:cNvSpPr>
            <a:spLocks noGrp="1"/>
          </p:cNvSpPr>
          <p:nvPr>
            <p:ph type="title"/>
          </p:nvPr>
        </p:nvSpPr>
        <p:spPr>
          <a:xfrm>
            <a:off x="317695" y="702365"/>
            <a:ext cx="11653911" cy="465253"/>
          </a:xfrm>
          <a:solidFill>
            <a:schemeClr val="bg2"/>
          </a:solidFill>
        </p:spPr>
        <p:txBody>
          <a:bodyPr>
            <a:normAutofit/>
          </a:bodyPr>
          <a:lstStyle/>
          <a:p>
            <a:r>
              <a:rPr lang="en-IN" sz="2000" b="1" dirty="0">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24AB0C55-EA21-7CCB-5573-E642A9BB6B51}"/>
              </a:ext>
            </a:extLst>
          </p:cNvPr>
          <p:cNvSpPr txBox="1"/>
          <p:nvPr/>
        </p:nvSpPr>
        <p:spPr>
          <a:xfrm>
            <a:off x="1648047" y="1419447"/>
            <a:ext cx="10132827" cy="287610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Future scope of this project will involve adding more parameters and factors like the financial ratios, multiple instances, etc. The more the parameters are taken into account more will be the accuracy. The algorithms can also be applied for analyzing the contents of public comments and thus determine patterns/relationships between the customer and the corporate employee. The use of traditional algorithms and data mining techniques can also help predict the corporation performance structure as a whole.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the future, we plan to integrate neural network with some other techniques such as genetic algorithm or fuzzy logic. Genetic algorithm can be used to identify optimal network architecture and training parameters. Fuzzy logic provides the ability to account for some uncertainty produced by the neural network predictions. Their uses in conjunction with neural network could provide an improvement for stock market prediction.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72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500</TotalTime>
  <Words>752</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ff1</vt:lpstr>
      <vt:lpstr>Times New Roman</vt:lpstr>
      <vt:lpstr>Wingdings</vt:lpstr>
      <vt:lpstr>Parallax</vt:lpstr>
      <vt:lpstr>PowerPoint Presentation</vt:lpstr>
      <vt:lpstr>GOAL OF THE PROJECT</vt:lpstr>
      <vt:lpstr>SPECIFIC REQUIREMENTS</vt:lpstr>
      <vt:lpstr>INTRODUCTION</vt:lpstr>
      <vt:lpstr>OBJECTIVE</vt:lpstr>
      <vt:lpstr>SNAPSHOTS</vt:lpstr>
      <vt:lpstr>SNAPSHOTS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jayanta basu</dc:creator>
  <cp:lastModifiedBy>Tsheringma Tamang</cp:lastModifiedBy>
  <cp:revision>3</cp:revision>
  <dcterms:created xsi:type="dcterms:W3CDTF">2022-07-22T10:31:11Z</dcterms:created>
  <dcterms:modified xsi:type="dcterms:W3CDTF">2022-09-15T08:25:11Z</dcterms:modified>
</cp:coreProperties>
</file>