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3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0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9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7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5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3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7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Abinash slide - 1</vt:lpstr>
      <vt:lpstr>Abinash slide - 2</vt:lpstr>
      <vt:lpstr>Abinash slide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Abinash</cp:lastModifiedBy>
  <cp:revision>2</cp:revision>
  <dcterms:created xsi:type="dcterms:W3CDTF">2017-12-15T12:04:50Z</dcterms:created>
  <dcterms:modified xsi:type="dcterms:W3CDTF">2017-12-15T12:07:32Z</dcterms:modified>
</cp:coreProperties>
</file>