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08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194500-079F-4387-84CE-91F4185DBF0F}" type="datetimeFigureOut">
              <a:rPr lang="en-US" smtClean="0"/>
              <a:t>02-Jan-18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4B2B8A-B24D-44A4-B15C-49E352EA6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6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– test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– test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E74A-0C2A-45DD-A8B0-C7B796F59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920" y="367763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– test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F4AAE-251C-459D-96E8-174C7121B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1CF5A9-8785-4AC0-AAD3-1C0B1F7C3B8D}"/>
              </a:ext>
            </a:extLst>
          </p:cNvPr>
          <p:cNvSpPr/>
          <p:nvPr/>
        </p:nvSpPr>
        <p:spPr>
          <a:xfrm>
            <a:off x="0" y="3320251"/>
            <a:ext cx="12192000" cy="353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681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slide – test 1</vt:lpstr>
      <vt:lpstr>slide – test 2</vt:lpstr>
      <vt:lpstr>slide – test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Abinash slide - 1</dc:title>
  <dc:creator>Abinash</dc:creator>
  <cp:lastModifiedBy>Abinash</cp:lastModifiedBy>
  <cp:revision>6</cp:revision>
  <dcterms:created xsi:type="dcterms:W3CDTF">2017-12-15T12:04:50Z</dcterms:created>
  <dcterms:modified xsi:type="dcterms:W3CDTF">2018-01-02T07:01:52Z</dcterms:modified>
</cp:coreProperties>
</file>