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2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1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82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2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03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06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1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5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5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5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0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1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test slide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49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1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test slide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49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6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1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test slide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49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68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test slide - 1</vt:lpstr>
      <vt:lpstr>test slide - 2</vt:lpstr>
      <vt:lpstr>test slide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Abinash slide - 1</dc:title>
  <dc:creator>Abinash</dc:creator>
  <cp:lastModifiedBy>Abinash</cp:lastModifiedBy>
  <cp:revision>5</cp:revision>
  <dcterms:created xsi:type="dcterms:W3CDTF">2017-12-15T12:04:50Z</dcterms:created>
  <dcterms:modified xsi:type="dcterms:W3CDTF">2017-12-20T07:11:18Z</dcterms:modified>
</cp:coreProperties>
</file>