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04C8-D813-444E-A982-9CBEF66C3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4235F-2F2D-4D2E-B760-9499F5D2A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B2F4-F427-41E6-82FC-CE596085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9AEB-A973-4BAB-AC48-0E20AB62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28DA-5568-4363-9D30-25B7A36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CDCC-3303-4504-87FA-BA2B9594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6BFE6-EE1F-42BD-AFC1-90ACFAAF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116E-FF4F-4B6C-A4AA-2594C9D4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6339-2250-4760-A93D-C68F2B76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87CB-7B3F-4D11-9B1D-D835AD55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DF0A-AFAE-4FC1-8375-82B22242A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39FB-EDB7-4A22-8767-77C19637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0E9F-7C11-4CEA-9D16-1C826F51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5BEF-B4AC-4A9F-8184-1ACD1F26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A408-76DC-4249-A7E5-FD8DD9E7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F247-1137-4305-BCA5-E17A240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4C8A-3B82-413A-BF6C-8187DE66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BB17-2F3D-4C3B-8488-5FEE3C30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D914-4115-460B-8B29-1B2C8784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E67-E2DD-401E-BCA6-A68C9D78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6266-E6F6-4345-B73C-A6E9ABAA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94168-46C1-4B28-83BF-643AAA20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DEF8-0517-4AF7-AA2F-F79F5D79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B75E-DDD1-4045-A5C0-011EF815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C45F-24E6-4399-B39B-4103E9E7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C64A-0AB8-49BF-922B-63254B30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C075-7311-40BD-9810-6AC7B60BE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55C86-BAEF-4403-8B47-48B8021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6DB85-3CB5-4069-B5E5-B5534307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67E07-CAD5-4E29-8678-C5A6129E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E26D-C50A-419C-86B1-32E3355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EF2-2269-49A8-83A1-E958F011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26CE3-10F2-40AB-8BEF-A3295BDE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DBD58-C3A5-4B1F-A52E-34EDBDFD0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F068E-B002-4D27-BF19-F761D05C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DA128-0E31-44B5-9B52-D45326829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42A59-8F6F-4641-9A6D-A79CCD2D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C055A-5E9B-45B3-89B0-DABB05BE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3AD60-3E1F-4961-A071-B6886B81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9D1A-D7B8-4326-9667-264C570B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CB850-F655-4FD1-B1AD-B61740C0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A7DA2-7CAB-4CE1-939F-1BAD2870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3A3AD-67EA-4267-B104-AFBA9E5F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6B69B-6806-4490-9ECA-AD550C58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E114F-4A26-42B8-AE8D-8994AD5A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EB93C-6582-4925-9581-CA55DF0E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D6C-CCF4-430E-B4EF-AFBB2DD6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0C86-2D0D-4303-A825-420D3D623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2E85-AEE9-4A4F-880D-F33B3A62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D344-68DE-482C-9728-9C5E93F7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83322-737B-423D-BA99-88015724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FAB4E-280C-4908-A202-FFFE1E20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B67E-AFBC-439F-8F3A-1027E9E9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D5D64-9A2C-41B3-BC74-669FD713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7A0C-75D5-469B-8FD9-F7665870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C0E9-191E-46F2-935C-0499D248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5ECCA-C2B3-4B99-B5BB-56D4FE33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851B-AECD-4F1A-83E8-E0B3214B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5C85F-3366-4084-A2A6-2039DC54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46A5-6DA4-4331-B2BE-3D7D7583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04A7-30D4-405A-A75D-54045AAB7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9A04-FC0D-4CA2-8BC7-AA9BCEED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3357-A86C-4BB0-901C-F1DFC3EB3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Abinash slide - 1</vt:lpstr>
      <vt:lpstr>Abinash slide - 2</vt:lpstr>
      <vt:lpstr>Abinash slide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Abinash slide - 1</dc:title>
  <dc:creator>Abinash</dc:creator>
  <cp:lastModifiedBy>Abinash</cp:lastModifiedBy>
  <cp:revision>1</cp:revision>
  <dcterms:created xsi:type="dcterms:W3CDTF">2017-12-15T12:04:50Z</dcterms:created>
  <dcterms:modified xsi:type="dcterms:W3CDTF">2017-12-15T12:05:05Z</dcterms:modified>
</cp:coreProperties>
</file>