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3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59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98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77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31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2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7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7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5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8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6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1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5194500-079F-4387-84CE-91F4185DBF0F}" type="datetimeFigureOut">
              <a:rPr lang="en-US" smtClean="0"/>
              <a:t>20-Dec-17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3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  <p:sldLayoutId id="2147484129" r:id="rId15"/>
    <p:sldLayoutId id="2147484130" r:id="rId16"/>
    <p:sldLayoutId id="21474841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3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Abinash slide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51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3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Abinash slide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51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6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3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Abinash slide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51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68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Abinash slide - 1</vt:lpstr>
      <vt:lpstr>Abinash slide - 2</vt:lpstr>
      <vt:lpstr>Abinash slide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Abinash slide - 1</dc:title>
  <dc:creator>Abinash</dc:creator>
  <cp:lastModifiedBy>Abinash</cp:lastModifiedBy>
  <cp:revision>4</cp:revision>
  <dcterms:created xsi:type="dcterms:W3CDTF">2017-12-15T12:04:50Z</dcterms:created>
  <dcterms:modified xsi:type="dcterms:W3CDTF">2017-12-20T07:22:26Z</dcterms:modified>
</cp:coreProperties>
</file>