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  <p:sp>
        <p:nvSpPr>
          <p:cNvPr id="12" name="object 9" descr="STUDENT NAME: ASLIN JENI W&#10;REGISTER NO: 312212023&#10;NM NO: 73805229D0AE580AD9046FA9772BFE07&#10;DEPARTMENT: B COM (GENERAL)&#10;COLLAGE: MAR GREGORIES COLLAGE OF ARTS AND SCIENCE ">
            <a:extLst>
              <a:ext uri="{FF2B5EF4-FFF2-40B4-BE49-F238E27FC236}">
                <a16:creationId xmlns:a16="http://schemas.microsoft.com/office/drawing/2014/main" id="{4101E220-2115-B021-8013-3334F5C84CD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01316" y="2606825"/>
            <a:ext cx="8046118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u="sng" dirty="0">
                <a:latin typeface="Calibri"/>
                <a:cs typeface="Calibri"/>
              </a:rPr>
              <a:t>STUDENT</a:t>
            </a:r>
            <a:r>
              <a:rPr sz="2400" i="1" u="sng" spc="-3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NAME:</a:t>
            </a:r>
            <a:r>
              <a:rPr sz="2400" i="1" u="sng" spc="-90" dirty="0">
                <a:latin typeface="Calibri"/>
                <a:cs typeface="Calibri"/>
              </a:rPr>
              <a:t> </a:t>
            </a:r>
            <a:r>
              <a:rPr lang="en-US" sz="2400" i="1" u="sng" spc="-90" dirty="0">
                <a:latin typeface="Calibri"/>
                <a:cs typeface="Calibri"/>
              </a:rPr>
              <a:t>ABINASH. S</a:t>
            </a:r>
            <a:endParaRPr lang="en-IN" sz="2400" i="1" u="sng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u="sng" dirty="0">
                <a:latin typeface="Calibri"/>
                <a:cs typeface="Calibri"/>
              </a:rPr>
              <a:t>REGISTER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NO:</a:t>
            </a:r>
            <a:r>
              <a:rPr sz="2400" i="1" u="sng" spc="-55" dirty="0">
                <a:latin typeface="Calibri"/>
                <a:cs typeface="Calibri"/>
              </a:rPr>
              <a:t> </a:t>
            </a:r>
            <a:r>
              <a:rPr sz="2400" i="1" u="sng" spc="-10" dirty="0">
                <a:latin typeface="Calibri"/>
                <a:cs typeface="Calibri"/>
              </a:rPr>
              <a:t>31221</a:t>
            </a:r>
            <a:r>
              <a:rPr lang="en-US" sz="2400" i="1" u="sng" spc="-10" dirty="0">
                <a:latin typeface="Calibri"/>
                <a:cs typeface="Calibri"/>
              </a:rPr>
              <a:t>1929</a:t>
            </a:r>
            <a:endParaRPr sz="2400" i="1" u="sng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u="sng" dirty="0">
                <a:latin typeface="Calibri"/>
                <a:cs typeface="Calibri"/>
              </a:rPr>
              <a:t>NM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>
                <a:latin typeface="Calibri"/>
                <a:cs typeface="Calibri"/>
              </a:rPr>
              <a:t>NO:</a:t>
            </a:r>
            <a:r>
              <a:rPr lang="en-US" sz="2400" i="1" u="sng" spc="10">
                <a:latin typeface="Calibri"/>
                <a:cs typeface="Calibri"/>
              </a:rPr>
              <a:t> F5A1BFD7AD66018B850490C096D29608</a:t>
            </a:r>
            <a:endParaRPr lang="en-IN" sz="2400" i="1" u="sng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u="sng" spc="-10" dirty="0">
                <a:latin typeface="Calibri"/>
                <a:cs typeface="Calibri"/>
              </a:rPr>
              <a:t>DEPARTMENT:</a:t>
            </a:r>
            <a:r>
              <a:rPr sz="2400" i="1" u="sng" dirty="0">
                <a:latin typeface="Calibri"/>
                <a:cs typeface="Calibri"/>
              </a:rPr>
              <a:t>	</a:t>
            </a:r>
            <a:r>
              <a:rPr sz="2400" i="1" u="sng" dirty="0">
                <a:latin typeface="Calibri"/>
              </a:rPr>
              <a:t>B</a:t>
            </a:r>
            <a:r>
              <a:rPr sz="2400" i="1" u="sng" spc="-5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COM</a:t>
            </a:r>
            <a:r>
              <a:rPr sz="2400" i="1" u="sng" spc="-35" dirty="0">
                <a:latin typeface="Calibri"/>
                <a:cs typeface="Calibri"/>
              </a:rPr>
              <a:t> </a:t>
            </a:r>
            <a:r>
              <a:rPr sz="2400" i="1" u="sng" spc="-10" dirty="0">
                <a:latin typeface="Calibri"/>
                <a:cs typeface="Calibri"/>
              </a:rPr>
              <a:t>(GENERAL)</a:t>
            </a:r>
            <a:endParaRPr sz="2400" i="1" u="sng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u="sng" dirty="0">
                <a:latin typeface="Calibri"/>
                <a:cs typeface="Calibri"/>
              </a:rPr>
              <a:t>COLLEGE: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MAR</a:t>
            </a:r>
            <a:r>
              <a:rPr sz="2400" i="1" u="sng" spc="-9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GREGORIOS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COLLEGE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OF</a:t>
            </a:r>
            <a:r>
              <a:rPr sz="2400" i="1" u="sng" spc="-5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ARTS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AND</a:t>
            </a:r>
            <a:r>
              <a:rPr sz="2400" i="1" u="sng" spc="-50" dirty="0">
                <a:latin typeface="Calibri"/>
                <a:cs typeface="Calibri"/>
              </a:rPr>
              <a:t> </a:t>
            </a:r>
            <a:r>
              <a:rPr sz="2400" i="1" u="sng" spc="-10" dirty="0">
                <a:latin typeface="Calibri"/>
                <a:cs typeface="Calibri"/>
              </a:rPr>
              <a:t>SCIENCE.</a:t>
            </a:r>
            <a:endParaRPr sz="2400" i="1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Harini Ramu</cp:lastModifiedBy>
  <cp:revision>3</cp:revision>
  <dcterms:created xsi:type="dcterms:W3CDTF">2024-08-30T15:49:58Z</dcterms:created>
  <dcterms:modified xsi:type="dcterms:W3CDTF">2024-08-31T07:43:42Z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