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7" r:id="rId9"/>
    <p:sldId id="262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91561-2059-4D40-9D16-F2C9AF91CF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130076-B833-4DB9-9C44-086178F2F898}">
      <dgm:prSet phldrT="[Text]"/>
      <dgm:spPr/>
      <dgm:t>
        <a:bodyPr/>
        <a:lstStyle/>
        <a:p>
          <a:r>
            <a:rPr lang="en-US" dirty="0"/>
            <a:t>Data Understanding and Preparation</a:t>
          </a:r>
        </a:p>
      </dgm:t>
    </dgm:pt>
    <dgm:pt modelId="{6DF99F2E-9EB8-4ADA-A275-A4E41EEED0DD}" type="parTrans" cxnId="{C33D9548-6FCA-4B62-B1E0-CF8237E01A25}">
      <dgm:prSet/>
      <dgm:spPr/>
      <dgm:t>
        <a:bodyPr/>
        <a:lstStyle/>
        <a:p>
          <a:endParaRPr lang="en-US"/>
        </a:p>
      </dgm:t>
    </dgm:pt>
    <dgm:pt modelId="{BE521A52-42BE-430A-BE80-54155EDBDA3A}" type="sibTrans" cxnId="{C33D9548-6FCA-4B62-B1E0-CF8237E01A25}">
      <dgm:prSet/>
      <dgm:spPr/>
      <dgm:t>
        <a:bodyPr/>
        <a:lstStyle/>
        <a:p>
          <a:endParaRPr lang="en-US"/>
        </a:p>
      </dgm:t>
    </dgm:pt>
    <dgm:pt modelId="{32B0C5CE-2A41-493D-A6D6-9297CD37ACD1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D0894E4C-F305-41CF-9F88-AA0E6FA48A98}" type="parTrans" cxnId="{0C7630D9-41F7-44DF-A865-CEF09672B86C}">
      <dgm:prSet/>
      <dgm:spPr/>
      <dgm:t>
        <a:bodyPr/>
        <a:lstStyle/>
        <a:p>
          <a:endParaRPr lang="en-US"/>
        </a:p>
      </dgm:t>
    </dgm:pt>
    <dgm:pt modelId="{E3E0F3EB-F321-4AD8-A81D-CB904443346F}" type="sibTrans" cxnId="{0C7630D9-41F7-44DF-A865-CEF09672B86C}">
      <dgm:prSet/>
      <dgm:spPr/>
      <dgm:t>
        <a:bodyPr/>
        <a:lstStyle/>
        <a:p>
          <a:endParaRPr lang="en-US"/>
        </a:p>
      </dgm:t>
    </dgm:pt>
    <dgm:pt modelId="{5893F938-816D-44E4-A787-D88F170A862B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26C22479-2B34-4EC7-9DA3-F11541A8735D}" type="parTrans" cxnId="{B3E310FD-219A-4C0F-A822-044838BE62FA}">
      <dgm:prSet/>
      <dgm:spPr/>
      <dgm:t>
        <a:bodyPr/>
        <a:lstStyle/>
        <a:p>
          <a:endParaRPr lang="en-US"/>
        </a:p>
      </dgm:t>
    </dgm:pt>
    <dgm:pt modelId="{1E96C886-1027-402F-B2F0-47B957D03B66}" type="sibTrans" cxnId="{B3E310FD-219A-4C0F-A822-044838BE62FA}">
      <dgm:prSet/>
      <dgm:spPr/>
      <dgm:t>
        <a:bodyPr/>
        <a:lstStyle/>
        <a:p>
          <a:endParaRPr lang="en-US"/>
        </a:p>
      </dgm:t>
    </dgm:pt>
    <dgm:pt modelId="{4C155D97-3363-4887-A37A-B40D7AA7330B}" type="pres">
      <dgm:prSet presAssocID="{48391561-2059-4D40-9D16-F2C9AF91CFF3}" presName="Name0" presStyleCnt="0">
        <dgm:presLayoutVars>
          <dgm:dir/>
          <dgm:resizeHandles val="exact"/>
        </dgm:presLayoutVars>
      </dgm:prSet>
      <dgm:spPr/>
    </dgm:pt>
    <dgm:pt modelId="{1F6373AD-70FA-443F-815D-02D3701E18BD}" type="pres">
      <dgm:prSet presAssocID="{85130076-B833-4DB9-9C44-086178F2F898}" presName="node" presStyleLbl="node1" presStyleIdx="0" presStyleCnt="3" custScaleY="31982" custLinFactNeighborX="2247" custLinFactNeighborY="-91951">
        <dgm:presLayoutVars>
          <dgm:bulletEnabled val="1"/>
        </dgm:presLayoutVars>
      </dgm:prSet>
      <dgm:spPr/>
    </dgm:pt>
    <dgm:pt modelId="{257989FF-766A-4E53-A38E-2E158AF8FA91}" type="pres">
      <dgm:prSet presAssocID="{BE521A52-42BE-430A-BE80-54155EDBDA3A}" presName="sibTrans" presStyleLbl="sibTrans2D1" presStyleIdx="0" presStyleCnt="2"/>
      <dgm:spPr/>
    </dgm:pt>
    <dgm:pt modelId="{7A7834E8-5697-47C3-8E44-1B7371CB450F}" type="pres">
      <dgm:prSet presAssocID="{BE521A52-42BE-430A-BE80-54155EDBDA3A}" presName="connectorText" presStyleLbl="sibTrans2D1" presStyleIdx="0" presStyleCnt="2"/>
      <dgm:spPr/>
    </dgm:pt>
    <dgm:pt modelId="{5CC56021-2613-43D4-AA1A-A8274227C11E}" type="pres">
      <dgm:prSet presAssocID="{32B0C5CE-2A41-493D-A6D6-9297CD37ACD1}" presName="node" presStyleLbl="node1" presStyleIdx="1" presStyleCnt="3" custScaleY="31982" custLinFactNeighborX="2247" custLinFactNeighborY="-91951">
        <dgm:presLayoutVars>
          <dgm:bulletEnabled val="1"/>
        </dgm:presLayoutVars>
      </dgm:prSet>
      <dgm:spPr/>
    </dgm:pt>
    <dgm:pt modelId="{7F6C6C43-226D-4922-A619-041861E2B269}" type="pres">
      <dgm:prSet presAssocID="{E3E0F3EB-F321-4AD8-A81D-CB904443346F}" presName="sibTrans" presStyleLbl="sibTrans2D1" presStyleIdx="1" presStyleCnt="2"/>
      <dgm:spPr/>
    </dgm:pt>
    <dgm:pt modelId="{4AB24FB1-AACA-4D36-8902-C598C7478FA7}" type="pres">
      <dgm:prSet presAssocID="{E3E0F3EB-F321-4AD8-A81D-CB904443346F}" presName="connectorText" presStyleLbl="sibTrans2D1" presStyleIdx="1" presStyleCnt="2"/>
      <dgm:spPr/>
    </dgm:pt>
    <dgm:pt modelId="{2F5F682F-1872-4AC5-9CF2-B1E04457D4A1}" type="pres">
      <dgm:prSet presAssocID="{5893F938-816D-44E4-A787-D88F170A862B}" presName="node" presStyleLbl="node1" presStyleIdx="2" presStyleCnt="3" custScaleY="31982" custLinFactNeighborX="-2160" custLinFactNeighborY="-91951">
        <dgm:presLayoutVars>
          <dgm:bulletEnabled val="1"/>
        </dgm:presLayoutVars>
      </dgm:prSet>
      <dgm:spPr/>
    </dgm:pt>
  </dgm:ptLst>
  <dgm:cxnLst>
    <dgm:cxn modelId="{B34B370F-903D-4535-8264-33C42C5648E7}" type="presOf" srcId="{E3E0F3EB-F321-4AD8-A81D-CB904443346F}" destId="{7F6C6C43-226D-4922-A619-041861E2B269}" srcOrd="0" destOrd="0" presId="urn:microsoft.com/office/officeart/2005/8/layout/process1"/>
    <dgm:cxn modelId="{93A97315-D546-4F9F-A729-84B59AD5C95E}" type="presOf" srcId="{48391561-2059-4D40-9D16-F2C9AF91CFF3}" destId="{4C155D97-3363-4887-A37A-B40D7AA7330B}" srcOrd="0" destOrd="0" presId="urn:microsoft.com/office/officeart/2005/8/layout/process1"/>
    <dgm:cxn modelId="{C33D9548-6FCA-4B62-B1E0-CF8237E01A25}" srcId="{48391561-2059-4D40-9D16-F2C9AF91CFF3}" destId="{85130076-B833-4DB9-9C44-086178F2F898}" srcOrd="0" destOrd="0" parTransId="{6DF99F2E-9EB8-4ADA-A275-A4E41EEED0DD}" sibTransId="{BE521A52-42BE-430A-BE80-54155EDBDA3A}"/>
    <dgm:cxn modelId="{8C964B54-2B95-41FF-AFF1-D663661A5C42}" type="presOf" srcId="{BE521A52-42BE-430A-BE80-54155EDBDA3A}" destId="{7A7834E8-5697-47C3-8E44-1B7371CB450F}" srcOrd="1" destOrd="0" presId="urn:microsoft.com/office/officeart/2005/8/layout/process1"/>
    <dgm:cxn modelId="{C5680277-61E0-44BF-BDE5-9EF2103CCFE3}" type="presOf" srcId="{32B0C5CE-2A41-493D-A6D6-9297CD37ACD1}" destId="{5CC56021-2613-43D4-AA1A-A8274227C11E}" srcOrd="0" destOrd="0" presId="urn:microsoft.com/office/officeart/2005/8/layout/process1"/>
    <dgm:cxn modelId="{EDA2B67B-5DA2-4724-8B57-F7D9F42C2E18}" type="presOf" srcId="{5893F938-816D-44E4-A787-D88F170A862B}" destId="{2F5F682F-1872-4AC5-9CF2-B1E04457D4A1}" srcOrd="0" destOrd="0" presId="urn:microsoft.com/office/officeart/2005/8/layout/process1"/>
    <dgm:cxn modelId="{E993559D-9262-4F1E-8BFD-08E6882B16DE}" type="presOf" srcId="{BE521A52-42BE-430A-BE80-54155EDBDA3A}" destId="{257989FF-766A-4E53-A38E-2E158AF8FA91}" srcOrd="0" destOrd="0" presId="urn:microsoft.com/office/officeart/2005/8/layout/process1"/>
    <dgm:cxn modelId="{4947C5B3-CEB7-479B-B999-F413F4525676}" type="presOf" srcId="{85130076-B833-4DB9-9C44-086178F2F898}" destId="{1F6373AD-70FA-443F-815D-02D3701E18BD}" srcOrd="0" destOrd="0" presId="urn:microsoft.com/office/officeart/2005/8/layout/process1"/>
    <dgm:cxn modelId="{0C7630D9-41F7-44DF-A865-CEF09672B86C}" srcId="{48391561-2059-4D40-9D16-F2C9AF91CFF3}" destId="{32B0C5CE-2A41-493D-A6D6-9297CD37ACD1}" srcOrd="1" destOrd="0" parTransId="{D0894E4C-F305-41CF-9F88-AA0E6FA48A98}" sibTransId="{E3E0F3EB-F321-4AD8-A81D-CB904443346F}"/>
    <dgm:cxn modelId="{722A1CE8-1FF8-4FE8-B36E-3DD8AB5AE757}" type="presOf" srcId="{E3E0F3EB-F321-4AD8-A81D-CB904443346F}" destId="{4AB24FB1-AACA-4D36-8902-C598C7478FA7}" srcOrd="1" destOrd="0" presId="urn:microsoft.com/office/officeart/2005/8/layout/process1"/>
    <dgm:cxn modelId="{B3E310FD-219A-4C0F-A822-044838BE62FA}" srcId="{48391561-2059-4D40-9D16-F2C9AF91CFF3}" destId="{5893F938-816D-44E4-A787-D88F170A862B}" srcOrd="2" destOrd="0" parTransId="{26C22479-2B34-4EC7-9DA3-F11541A8735D}" sibTransId="{1E96C886-1027-402F-B2F0-47B957D03B66}"/>
    <dgm:cxn modelId="{81B4937A-6CD1-4339-9472-5B873576F008}" type="presParOf" srcId="{4C155D97-3363-4887-A37A-B40D7AA7330B}" destId="{1F6373AD-70FA-443F-815D-02D3701E18BD}" srcOrd="0" destOrd="0" presId="urn:microsoft.com/office/officeart/2005/8/layout/process1"/>
    <dgm:cxn modelId="{BF92CCC1-24E8-4694-BE46-3CE8E7DF6371}" type="presParOf" srcId="{4C155D97-3363-4887-A37A-B40D7AA7330B}" destId="{257989FF-766A-4E53-A38E-2E158AF8FA91}" srcOrd="1" destOrd="0" presId="urn:microsoft.com/office/officeart/2005/8/layout/process1"/>
    <dgm:cxn modelId="{BDBE0344-D9C3-4B2E-B302-C26293F2680E}" type="presParOf" srcId="{257989FF-766A-4E53-A38E-2E158AF8FA91}" destId="{7A7834E8-5697-47C3-8E44-1B7371CB450F}" srcOrd="0" destOrd="0" presId="urn:microsoft.com/office/officeart/2005/8/layout/process1"/>
    <dgm:cxn modelId="{CA7857C6-A0CB-4A9D-8FD2-F68BBBA8CB23}" type="presParOf" srcId="{4C155D97-3363-4887-A37A-B40D7AA7330B}" destId="{5CC56021-2613-43D4-AA1A-A8274227C11E}" srcOrd="2" destOrd="0" presId="urn:microsoft.com/office/officeart/2005/8/layout/process1"/>
    <dgm:cxn modelId="{F8779F21-7B65-4E68-8DDB-9B278E3E6E2F}" type="presParOf" srcId="{4C155D97-3363-4887-A37A-B40D7AA7330B}" destId="{7F6C6C43-226D-4922-A619-041861E2B269}" srcOrd="3" destOrd="0" presId="urn:microsoft.com/office/officeart/2005/8/layout/process1"/>
    <dgm:cxn modelId="{5A54C515-FDB7-40E8-BCBA-D9CC0BECB269}" type="presParOf" srcId="{7F6C6C43-226D-4922-A619-041861E2B269}" destId="{4AB24FB1-AACA-4D36-8902-C598C7478FA7}" srcOrd="0" destOrd="0" presId="urn:microsoft.com/office/officeart/2005/8/layout/process1"/>
    <dgm:cxn modelId="{83D57187-24E4-44C0-A192-5806D1D2DFB2}" type="presParOf" srcId="{4C155D97-3363-4887-A37A-B40D7AA7330B}" destId="{2F5F682F-1872-4AC5-9CF2-B1E04457D4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E0AD2-0436-44E6-8BDD-B987140FA53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7C9AD-99F4-4BDB-8C52-55D86E2E32B9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Source</a:t>
          </a:r>
        </a:p>
      </dgm:t>
    </dgm:pt>
    <dgm:pt modelId="{31A75E29-041D-4A38-9359-2B2AD8395798}" type="parTrans" cxnId="{EF13BA38-42DA-4E74-BEB1-215C4ED25443}">
      <dgm:prSet/>
      <dgm:spPr/>
      <dgm:t>
        <a:bodyPr/>
        <a:lstStyle/>
        <a:p>
          <a:endParaRPr lang="en-US"/>
        </a:p>
      </dgm:t>
    </dgm:pt>
    <dgm:pt modelId="{56A209D3-62A2-47AE-9307-252A19C38E41}" type="sibTrans" cxnId="{EF13BA38-42DA-4E74-BEB1-215C4ED25443}">
      <dgm:prSet/>
      <dgm:spPr/>
      <dgm:t>
        <a:bodyPr/>
        <a:lstStyle/>
        <a:p>
          <a:endParaRPr lang="en-US"/>
        </a:p>
      </dgm:t>
    </dgm:pt>
    <dgm:pt modelId="{DEE8BF2B-B15B-43B3-BE78-5BEB5FDC4B90}">
      <dgm:prSet phldrT="[Text]"/>
      <dgm:spPr/>
      <dgm:t>
        <a:bodyPr/>
        <a:lstStyle/>
        <a:p>
          <a:r>
            <a:rPr lang="en-US" dirty="0"/>
            <a:t>companies.txt</a:t>
          </a:r>
        </a:p>
      </dgm:t>
    </dgm:pt>
    <dgm:pt modelId="{57BBA3B6-7D3A-4EE2-83FE-0B8DABBC4FE4}" type="parTrans" cxnId="{27956407-ADBA-4906-8496-0D2EE7BD0DEF}">
      <dgm:prSet/>
      <dgm:spPr/>
      <dgm:t>
        <a:bodyPr/>
        <a:lstStyle/>
        <a:p>
          <a:endParaRPr lang="en-US"/>
        </a:p>
      </dgm:t>
    </dgm:pt>
    <dgm:pt modelId="{0F688785-6422-430E-BD12-697321F1B3C7}" type="sibTrans" cxnId="{27956407-ADBA-4906-8496-0D2EE7BD0DEF}">
      <dgm:prSet/>
      <dgm:spPr/>
      <dgm:t>
        <a:bodyPr/>
        <a:lstStyle/>
        <a:p>
          <a:endParaRPr lang="en-US"/>
        </a:p>
      </dgm:t>
    </dgm:pt>
    <dgm:pt modelId="{F025991F-DCE5-4355-B268-E7AF29C3A693}">
      <dgm:prSet phldrT="[Text]"/>
      <dgm:spPr/>
      <dgm:t>
        <a:bodyPr/>
        <a:lstStyle/>
        <a:p>
          <a:r>
            <a:rPr lang="en-US" dirty="0"/>
            <a:t>rounds2.csv</a:t>
          </a:r>
        </a:p>
      </dgm:t>
    </dgm:pt>
    <dgm:pt modelId="{F1BE0E59-AFB1-4E6C-9828-451CEF1CE0D2}" type="parTrans" cxnId="{84CC1B6F-CCB7-4935-873D-7CA751846B31}">
      <dgm:prSet/>
      <dgm:spPr/>
      <dgm:t>
        <a:bodyPr/>
        <a:lstStyle/>
        <a:p>
          <a:endParaRPr lang="en-US"/>
        </a:p>
      </dgm:t>
    </dgm:pt>
    <dgm:pt modelId="{8D331562-D0F4-4B13-9798-30AABD0D38FE}" type="sibTrans" cxnId="{84CC1B6F-CCB7-4935-873D-7CA751846B31}">
      <dgm:prSet/>
      <dgm:spPr/>
      <dgm:t>
        <a:bodyPr/>
        <a:lstStyle/>
        <a:p>
          <a:endParaRPr lang="en-US"/>
        </a:p>
      </dgm:t>
    </dgm:pt>
    <dgm:pt modelId="{1D66EEF3-110D-44B3-9B9E-A2E51A991F1E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266287EA-C208-49E9-B191-7D315EA7D79D}" type="parTrans" cxnId="{BAC657F1-F700-4A7D-8122-B3E17617508B}">
      <dgm:prSet/>
      <dgm:spPr/>
      <dgm:t>
        <a:bodyPr/>
        <a:lstStyle/>
        <a:p>
          <a:endParaRPr lang="en-US"/>
        </a:p>
      </dgm:t>
    </dgm:pt>
    <dgm:pt modelId="{391B6DD5-AE5F-43F8-9040-CEDBE1A0D3ED}" type="sibTrans" cxnId="{BAC657F1-F700-4A7D-8122-B3E17617508B}">
      <dgm:prSet/>
      <dgm:spPr/>
      <dgm:t>
        <a:bodyPr/>
        <a:lstStyle/>
        <a:p>
          <a:endParaRPr lang="en-US"/>
        </a:p>
      </dgm:t>
    </dgm:pt>
    <dgm:pt modelId="{E781DDF7-202D-4460-A9B2-3CC3FB13B63C}">
      <dgm:prSet phldrT="[Text]"/>
      <dgm:spPr/>
      <dgm:t>
        <a:bodyPr/>
        <a:lstStyle/>
        <a:p>
          <a:r>
            <a:rPr lang="en-US" dirty="0"/>
            <a:t>Merge Dataset</a:t>
          </a:r>
        </a:p>
      </dgm:t>
    </dgm:pt>
    <dgm:pt modelId="{1978EAD0-59DB-4444-A4FF-AA1061585271}" type="parTrans" cxnId="{6A3A4746-728F-46D2-9B45-DFA61F331FE7}">
      <dgm:prSet/>
      <dgm:spPr/>
      <dgm:t>
        <a:bodyPr/>
        <a:lstStyle/>
        <a:p>
          <a:endParaRPr lang="en-US"/>
        </a:p>
      </dgm:t>
    </dgm:pt>
    <dgm:pt modelId="{CB370E2B-0523-49AD-9A5B-0960E10CEFED}" type="sibTrans" cxnId="{6A3A4746-728F-46D2-9B45-DFA61F331FE7}">
      <dgm:prSet/>
      <dgm:spPr/>
      <dgm:t>
        <a:bodyPr/>
        <a:lstStyle/>
        <a:p>
          <a:endParaRPr lang="en-US"/>
        </a:p>
      </dgm:t>
    </dgm:pt>
    <dgm:pt modelId="{EC9D44D7-AAF0-4530-8AF8-1F9A1585664D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3E441BAD-5CE7-469C-885B-16DE19791D88}" type="parTrans" cxnId="{3D9654C7-5DAD-46F5-940D-A29F95DFF5D7}">
      <dgm:prSet/>
      <dgm:spPr/>
      <dgm:t>
        <a:bodyPr/>
        <a:lstStyle/>
        <a:p>
          <a:endParaRPr lang="en-US"/>
        </a:p>
      </dgm:t>
    </dgm:pt>
    <dgm:pt modelId="{1C223141-B657-4E61-9D25-1B81D045B9FE}" type="sibTrans" cxnId="{3D9654C7-5DAD-46F5-940D-A29F95DFF5D7}">
      <dgm:prSet/>
      <dgm:spPr/>
      <dgm:t>
        <a:bodyPr/>
        <a:lstStyle/>
        <a:p>
          <a:endParaRPr lang="en-US"/>
        </a:p>
      </dgm:t>
    </dgm:pt>
    <dgm:pt modelId="{B9AC2284-5628-4D34-95E7-1EDB758BDFB1}">
      <dgm:prSet phldrT="[Text]"/>
      <dgm:spPr/>
      <dgm:t>
        <a:bodyPr/>
        <a:lstStyle/>
        <a:p>
          <a:r>
            <a:rPr lang="en-US" dirty="0"/>
            <a:t>Feature Addition</a:t>
          </a:r>
        </a:p>
      </dgm:t>
    </dgm:pt>
    <dgm:pt modelId="{CC4FC68F-6534-4CEF-9381-AB304630A123}" type="parTrans" cxnId="{7EEEC318-DE79-4BDA-83B2-568596517F6C}">
      <dgm:prSet/>
      <dgm:spPr/>
      <dgm:t>
        <a:bodyPr/>
        <a:lstStyle/>
        <a:p>
          <a:endParaRPr lang="en-US"/>
        </a:p>
      </dgm:t>
    </dgm:pt>
    <dgm:pt modelId="{ADA913D6-9EAF-4E13-8A45-7251A08142A7}" type="sibTrans" cxnId="{7EEEC318-DE79-4BDA-83B2-568596517F6C}">
      <dgm:prSet/>
      <dgm:spPr/>
      <dgm:t>
        <a:bodyPr/>
        <a:lstStyle/>
        <a:p>
          <a:endParaRPr lang="en-US"/>
        </a:p>
      </dgm:t>
    </dgm:pt>
    <dgm:pt modelId="{29CCC2D3-F456-45DB-9D30-9283F1E54DB1}">
      <dgm:prSet phldrT="[Text]"/>
      <dgm:spPr/>
      <dgm:t>
        <a:bodyPr/>
        <a:lstStyle/>
        <a:p>
          <a:r>
            <a:rPr lang="en-US" dirty="0"/>
            <a:t>Sector Mapping</a:t>
          </a:r>
        </a:p>
      </dgm:t>
    </dgm:pt>
    <dgm:pt modelId="{52333941-05B1-417F-A1C4-3C078CED611D}" type="parTrans" cxnId="{3D89E6E0-930B-4429-99B6-F0A6F02EA32B}">
      <dgm:prSet/>
      <dgm:spPr/>
      <dgm:t>
        <a:bodyPr/>
        <a:lstStyle/>
        <a:p>
          <a:endParaRPr lang="en-US"/>
        </a:p>
      </dgm:t>
    </dgm:pt>
    <dgm:pt modelId="{68B61783-DC2F-4B3B-9A0E-184953C051A2}" type="sibTrans" cxnId="{3D89E6E0-930B-4429-99B6-F0A6F02EA32B}">
      <dgm:prSet/>
      <dgm:spPr/>
      <dgm:t>
        <a:bodyPr/>
        <a:lstStyle/>
        <a:p>
          <a:endParaRPr lang="en-US"/>
        </a:p>
      </dgm:t>
    </dgm:pt>
    <dgm:pt modelId="{AC309173-0030-44D5-98AB-2799E3011DF9}">
      <dgm:prSet phldrT="[Text]"/>
      <dgm:spPr/>
      <dgm:t>
        <a:bodyPr/>
        <a:lstStyle/>
        <a:p>
          <a:r>
            <a:rPr lang="en-US" dirty="0"/>
            <a:t>mapping.csv</a:t>
          </a:r>
        </a:p>
      </dgm:t>
    </dgm:pt>
    <dgm:pt modelId="{E2449286-E760-4047-B9E6-4ED5053A5347}" type="parTrans" cxnId="{37191B4E-B5F4-409F-91C7-8C53EDEB61E9}">
      <dgm:prSet/>
      <dgm:spPr/>
      <dgm:t>
        <a:bodyPr/>
        <a:lstStyle/>
        <a:p>
          <a:endParaRPr lang="en-US"/>
        </a:p>
      </dgm:t>
    </dgm:pt>
    <dgm:pt modelId="{6A879356-CDBB-4729-83D8-46293AFF0160}" type="sibTrans" cxnId="{37191B4E-B5F4-409F-91C7-8C53EDEB61E9}">
      <dgm:prSet/>
      <dgm:spPr/>
      <dgm:t>
        <a:bodyPr/>
        <a:lstStyle/>
        <a:p>
          <a:endParaRPr lang="en-US"/>
        </a:p>
      </dgm:t>
    </dgm:pt>
    <dgm:pt modelId="{039CC932-6571-43B0-BAB5-53359ED6CF31}" type="pres">
      <dgm:prSet presAssocID="{406E0AD2-0436-44E6-8BDD-B987140FA53D}" presName="linearFlow" presStyleCnt="0">
        <dgm:presLayoutVars>
          <dgm:dir/>
          <dgm:animLvl val="lvl"/>
          <dgm:resizeHandles val="exact"/>
        </dgm:presLayoutVars>
      </dgm:prSet>
      <dgm:spPr/>
    </dgm:pt>
    <dgm:pt modelId="{0A3FB62E-0214-4BE6-878D-0866D9930689}" type="pres">
      <dgm:prSet presAssocID="{66A7C9AD-99F4-4BDB-8C52-55D86E2E32B9}" presName="composite" presStyleCnt="0"/>
      <dgm:spPr/>
    </dgm:pt>
    <dgm:pt modelId="{152B76CA-D4C5-4561-A3D5-533DA1B6BA69}" type="pres">
      <dgm:prSet presAssocID="{66A7C9AD-99F4-4BDB-8C52-55D86E2E32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3C52C3C-FBD0-4D57-81C8-6C872D7D74FF}" type="pres">
      <dgm:prSet presAssocID="{66A7C9AD-99F4-4BDB-8C52-55D86E2E32B9}" presName="descendantText" presStyleLbl="alignAcc1" presStyleIdx="0" presStyleCnt="3">
        <dgm:presLayoutVars>
          <dgm:bulletEnabled val="1"/>
        </dgm:presLayoutVars>
      </dgm:prSet>
      <dgm:spPr/>
    </dgm:pt>
    <dgm:pt modelId="{EF5B645A-3810-429E-8BD2-4F15F2C361B3}" type="pres">
      <dgm:prSet presAssocID="{56A209D3-62A2-47AE-9307-252A19C38E41}" presName="sp" presStyleCnt="0"/>
      <dgm:spPr/>
    </dgm:pt>
    <dgm:pt modelId="{411C6DBA-09D3-44B9-8197-A8EA6D01D9F7}" type="pres">
      <dgm:prSet presAssocID="{1D66EEF3-110D-44B3-9B9E-A2E51A991F1E}" presName="composite" presStyleCnt="0"/>
      <dgm:spPr/>
    </dgm:pt>
    <dgm:pt modelId="{9E72D167-ED3D-4F0F-9F0A-0EF8CDEB420C}" type="pres">
      <dgm:prSet presAssocID="{1D66EEF3-110D-44B3-9B9E-A2E51A991F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0E78E3-DE96-4E86-B354-D91F408AB727}" type="pres">
      <dgm:prSet presAssocID="{1D66EEF3-110D-44B3-9B9E-A2E51A991F1E}" presName="descendantText" presStyleLbl="alignAcc1" presStyleIdx="1" presStyleCnt="3">
        <dgm:presLayoutVars>
          <dgm:bulletEnabled val="1"/>
        </dgm:presLayoutVars>
      </dgm:prSet>
      <dgm:spPr/>
    </dgm:pt>
    <dgm:pt modelId="{77D4B103-5ACC-4301-BC65-6E325B52FE4C}" type="pres">
      <dgm:prSet presAssocID="{391B6DD5-AE5F-43F8-9040-CEDBE1A0D3ED}" presName="sp" presStyleCnt="0"/>
      <dgm:spPr/>
    </dgm:pt>
    <dgm:pt modelId="{61DE389C-E9D3-4FC3-A210-9E5813A925CE}" type="pres">
      <dgm:prSet presAssocID="{B9AC2284-5628-4D34-95E7-1EDB758BDFB1}" presName="composite" presStyleCnt="0"/>
      <dgm:spPr/>
    </dgm:pt>
    <dgm:pt modelId="{8368F452-3763-458A-B8A4-866E60215725}" type="pres">
      <dgm:prSet presAssocID="{B9AC2284-5628-4D34-95E7-1EDB758BDFB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C7EF226-3E52-490A-9A65-23F886A89777}" type="pres">
      <dgm:prSet presAssocID="{B9AC2284-5628-4D34-95E7-1EDB758BDFB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956407-ADBA-4906-8496-0D2EE7BD0DEF}" srcId="{66A7C9AD-99F4-4BDB-8C52-55D86E2E32B9}" destId="{DEE8BF2B-B15B-43B3-BE78-5BEB5FDC4B90}" srcOrd="0" destOrd="0" parTransId="{57BBA3B6-7D3A-4EE2-83FE-0B8DABBC4FE4}" sibTransId="{0F688785-6422-430E-BD12-697321F1B3C7}"/>
    <dgm:cxn modelId="{0AF8C513-0069-4445-88B1-2DCA66EE7B1D}" type="presOf" srcId="{F025991F-DCE5-4355-B268-E7AF29C3A693}" destId="{E3C52C3C-FBD0-4D57-81C8-6C872D7D74FF}" srcOrd="0" destOrd="1" presId="urn:microsoft.com/office/officeart/2005/8/layout/chevron2"/>
    <dgm:cxn modelId="{7EEEC318-DE79-4BDA-83B2-568596517F6C}" srcId="{406E0AD2-0436-44E6-8BDD-B987140FA53D}" destId="{B9AC2284-5628-4D34-95E7-1EDB758BDFB1}" srcOrd="2" destOrd="0" parTransId="{CC4FC68F-6534-4CEF-9381-AB304630A123}" sibTransId="{ADA913D6-9EAF-4E13-8A45-7251A08142A7}"/>
    <dgm:cxn modelId="{EF13BA38-42DA-4E74-BEB1-215C4ED25443}" srcId="{406E0AD2-0436-44E6-8BDD-B987140FA53D}" destId="{66A7C9AD-99F4-4BDB-8C52-55D86E2E32B9}" srcOrd="0" destOrd="0" parTransId="{31A75E29-041D-4A38-9359-2B2AD8395798}" sibTransId="{56A209D3-62A2-47AE-9307-252A19C38E41}"/>
    <dgm:cxn modelId="{BD38E442-A3FE-49E5-8A9D-5B1A297599E5}" type="presOf" srcId="{EC9D44D7-AAF0-4530-8AF8-1F9A1585664D}" destId="{AC0E78E3-DE96-4E86-B354-D91F408AB727}" srcOrd="0" destOrd="1" presId="urn:microsoft.com/office/officeart/2005/8/layout/chevron2"/>
    <dgm:cxn modelId="{6A3A4746-728F-46D2-9B45-DFA61F331FE7}" srcId="{1D66EEF3-110D-44B3-9B9E-A2E51A991F1E}" destId="{E781DDF7-202D-4460-A9B2-3CC3FB13B63C}" srcOrd="0" destOrd="0" parTransId="{1978EAD0-59DB-4444-A4FF-AA1061585271}" sibTransId="{CB370E2B-0523-49AD-9A5B-0960E10CEFED}"/>
    <dgm:cxn modelId="{37191B4E-B5F4-409F-91C7-8C53EDEB61E9}" srcId="{66A7C9AD-99F4-4BDB-8C52-55D86E2E32B9}" destId="{AC309173-0030-44D5-98AB-2799E3011DF9}" srcOrd="2" destOrd="0" parTransId="{E2449286-E760-4047-B9E6-4ED5053A5347}" sibTransId="{6A879356-CDBB-4729-83D8-46293AFF0160}"/>
    <dgm:cxn modelId="{84CC1B6F-CCB7-4935-873D-7CA751846B31}" srcId="{66A7C9AD-99F4-4BDB-8C52-55D86E2E32B9}" destId="{F025991F-DCE5-4355-B268-E7AF29C3A693}" srcOrd="1" destOrd="0" parTransId="{F1BE0E59-AFB1-4E6C-9828-451CEF1CE0D2}" sibTransId="{8D331562-D0F4-4B13-9798-30AABD0D38FE}"/>
    <dgm:cxn modelId="{24F07052-339A-4D34-9955-BD70C89CD8B2}" type="presOf" srcId="{DEE8BF2B-B15B-43B3-BE78-5BEB5FDC4B90}" destId="{E3C52C3C-FBD0-4D57-81C8-6C872D7D74FF}" srcOrd="0" destOrd="0" presId="urn:microsoft.com/office/officeart/2005/8/layout/chevron2"/>
    <dgm:cxn modelId="{6A664856-0AE6-4513-BCCC-FF336D538B2E}" type="presOf" srcId="{AC309173-0030-44D5-98AB-2799E3011DF9}" destId="{E3C52C3C-FBD0-4D57-81C8-6C872D7D74FF}" srcOrd="0" destOrd="2" presId="urn:microsoft.com/office/officeart/2005/8/layout/chevron2"/>
    <dgm:cxn modelId="{10DBD957-AAB1-4EB4-8F21-B0E6DDF9276B}" type="presOf" srcId="{29CCC2D3-F456-45DB-9D30-9283F1E54DB1}" destId="{3C7EF226-3E52-490A-9A65-23F886A89777}" srcOrd="0" destOrd="0" presId="urn:microsoft.com/office/officeart/2005/8/layout/chevron2"/>
    <dgm:cxn modelId="{3C0D768D-16DD-492C-8769-E469D6D57AD6}" type="presOf" srcId="{66A7C9AD-99F4-4BDB-8C52-55D86E2E32B9}" destId="{152B76CA-D4C5-4561-A3D5-533DA1B6BA69}" srcOrd="0" destOrd="0" presId="urn:microsoft.com/office/officeart/2005/8/layout/chevron2"/>
    <dgm:cxn modelId="{3D9654C7-5DAD-46F5-940D-A29F95DFF5D7}" srcId="{1D66EEF3-110D-44B3-9B9E-A2E51A991F1E}" destId="{EC9D44D7-AAF0-4530-8AF8-1F9A1585664D}" srcOrd="1" destOrd="0" parTransId="{3E441BAD-5CE7-469C-885B-16DE19791D88}" sibTransId="{1C223141-B657-4E61-9D25-1B81D045B9FE}"/>
    <dgm:cxn modelId="{67D068DD-4C7C-46E5-BD3B-5151A4ED2D21}" type="presOf" srcId="{B9AC2284-5628-4D34-95E7-1EDB758BDFB1}" destId="{8368F452-3763-458A-B8A4-866E60215725}" srcOrd="0" destOrd="0" presId="urn:microsoft.com/office/officeart/2005/8/layout/chevron2"/>
    <dgm:cxn modelId="{3D89E6E0-930B-4429-99B6-F0A6F02EA32B}" srcId="{B9AC2284-5628-4D34-95E7-1EDB758BDFB1}" destId="{29CCC2D3-F456-45DB-9D30-9283F1E54DB1}" srcOrd="0" destOrd="0" parTransId="{52333941-05B1-417F-A1C4-3C078CED611D}" sibTransId="{68B61783-DC2F-4B3B-9A0E-184953C051A2}"/>
    <dgm:cxn modelId="{50FBE2E2-84BC-45AD-A172-2A927EE36ED9}" type="presOf" srcId="{406E0AD2-0436-44E6-8BDD-B987140FA53D}" destId="{039CC932-6571-43B0-BAB5-53359ED6CF31}" srcOrd="0" destOrd="0" presId="urn:microsoft.com/office/officeart/2005/8/layout/chevron2"/>
    <dgm:cxn modelId="{BAC657F1-F700-4A7D-8122-B3E17617508B}" srcId="{406E0AD2-0436-44E6-8BDD-B987140FA53D}" destId="{1D66EEF3-110D-44B3-9B9E-A2E51A991F1E}" srcOrd="1" destOrd="0" parTransId="{266287EA-C208-49E9-B191-7D315EA7D79D}" sibTransId="{391B6DD5-AE5F-43F8-9040-CEDBE1A0D3ED}"/>
    <dgm:cxn modelId="{774E00F4-5147-47D9-8336-4FC16B367C01}" type="presOf" srcId="{E781DDF7-202D-4460-A9B2-3CC3FB13B63C}" destId="{AC0E78E3-DE96-4E86-B354-D91F408AB727}" srcOrd="0" destOrd="0" presId="urn:microsoft.com/office/officeart/2005/8/layout/chevron2"/>
    <dgm:cxn modelId="{3D394BF8-D18D-4899-800F-E0E6F5DE6A57}" type="presOf" srcId="{1D66EEF3-110D-44B3-9B9E-A2E51A991F1E}" destId="{9E72D167-ED3D-4F0F-9F0A-0EF8CDEB420C}" srcOrd="0" destOrd="0" presId="urn:microsoft.com/office/officeart/2005/8/layout/chevron2"/>
    <dgm:cxn modelId="{2A76712C-8DDA-454D-AC23-72287E24DF7F}" type="presParOf" srcId="{039CC932-6571-43B0-BAB5-53359ED6CF31}" destId="{0A3FB62E-0214-4BE6-878D-0866D9930689}" srcOrd="0" destOrd="0" presId="urn:microsoft.com/office/officeart/2005/8/layout/chevron2"/>
    <dgm:cxn modelId="{5F920E38-7AC7-4F62-84B6-BBD7B7FC37F9}" type="presParOf" srcId="{0A3FB62E-0214-4BE6-878D-0866D9930689}" destId="{152B76CA-D4C5-4561-A3D5-533DA1B6BA69}" srcOrd="0" destOrd="0" presId="urn:microsoft.com/office/officeart/2005/8/layout/chevron2"/>
    <dgm:cxn modelId="{A0BFEBC7-DC8A-4558-8F13-09C2EB934280}" type="presParOf" srcId="{0A3FB62E-0214-4BE6-878D-0866D9930689}" destId="{E3C52C3C-FBD0-4D57-81C8-6C872D7D74FF}" srcOrd="1" destOrd="0" presId="urn:microsoft.com/office/officeart/2005/8/layout/chevron2"/>
    <dgm:cxn modelId="{2C7E53B7-4892-4CBE-B44F-1E2CF01968F7}" type="presParOf" srcId="{039CC932-6571-43B0-BAB5-53359ED6CF31}" destId="{EF5B645A-3810-429E-8BD2-4F15F2C361B3}" srcOrd="1" destOrd="0" presId="urn:microsoft.com/office/officeart/2005/8/layout/chevron2"/>
    <dgm:cxn modelId="{D15662AE-5595-4D8F-BDDE-CBDC61238EE8}" type="presParOf" srcId="{039CC932-6571-43B0-BAB5-53359ED6CF31}" destId="{411C6DBA-09D3-44B9-8197-A8EA6D01D9F7}" srcOrd="2" destOrd="0" presId="urn:microsoft.com/office/officeart/2005/8/layout/chevron2"/>
    <dgm:cxn modelId="{A8C6218B-0254-47CB-8746-7ABE1145D131}" type="presParOf" srcId="{411C6DBA-09D3-44B9-8197-A8EA6D01D9F7}" destId="{9E72D167-ED3D-4F0F-9F0A-0EF8CDEB420C}" srcOrd="0" destOrd="0" presId="urn:microsoft.com/office/officeart/2005/8/layout/chevron2"/>
    <dgm:cxn modelId="{C7156FED-6407-4F18-BA3A-CBEE0DCA9E88}" type="presParOf" srcId="{411C6DBA-09D3-44B9-8197-A8EA6D01D9F7}" destId="{AC0E78E3-DE96-4E86-B354-D91F408AB727}" srcOrd="1" destOrd="0" presId="urn:microsoft.com/office/officeart/2005/8/layout/chevron2"/>
    <dgm:cxn modelId="{16230E31-AA6D-4F03-ACFA-A0782891E256}" type="presParOf" srcId="{039CC932-6571-43B0-BAB5-53359ED6CF31}" destId="{77D4B103-5ACC-4301-BC65-6E325B52FE4C}" srcOrd="3" destOrd="0" presId="urn:microsoft.com/office/officeart/2005/8/layout/chevron2"/>
    <dgm:cxn modelId="{A4E271A4-6CA5-40DB-BB30-3AAF57F06D63}" type="presParOf" srcId="{039CC932-6571-43B0-BAB5-53359ED6CF31}" destId="{61DE389C-E9D3-4FC3-A210-9E5813A925CE}" srcOrd="4" destOrd="0" presId="urn:microsoft.com/office/officeart/2005/8/layout/chevron2"/>
    <dgm:cxn modelId="{2744294F-150B-43F8-951B-90346267B2E9}" type="presParOf" srcId="{61DE389C-E9D3-4FC3-A210-9E5813A925CE}" destId="{8368F452-3763-458A-B8A4-866E60215725}" srcOrd="0" destOrd="0" presId="urn:microsoft.com/office/officeart/2005/8/layout/chevron2"/>
    <dgm:cxn modelId="{B564C1DE-C606-47AF-A52B-78F47C6A2E3E}" type="presParOf" srcId="{61DE389C-E9D3-4FC3-A210-9E5813A925CE}" destId="{3C7EF226-3E52-490A-9A65-23F886A897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6E0AD2-0436-44E6-8BDD-B987140FA53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7C9AD-99F4-4BDB-8C52-55D86E2E32B9}">
      <dgm:prSet phldrT="[Text]"/>
      <dgm:spPr/>
      <dgm:t>
        <a:bodyPr/>
        <a:lstStyle/>
        <a:p>
          <a:endParaRPr lang="en-US" dirty="0"/>
        </a:p>
      </dgm:t>
    </dgm:pt>
    <dgm:pt modelId="{31A75E29-041D-4A38-9359-2B2AD8395798}" type="parTrans" cxnId="{EF13BA38-42DA-4E74-BEB1-215C4ED25443}">
      <dgm:prSet/>
      <dgm:spPr/>
      <dgm:t>
        <a:bodyPr/>
        <a:lstStyle/>
        <a:p>
          <a:endParaRPr lang="en-US"/>
        </a:p>
      </dgm:t>
    </dgm:pt>
    <dgm:pt modelId="{56A209D3-62A2-47AE-9307-252A19C38E41}" type="sibTrans" cxnId="{EF13BA38-42DA-4E74-BEB1-215C4ED25443}">
      <dgm:prSet/>
      <dgm:spPr/>
      <dgm:t>
        <a:bodyPr/>
        <a:lstStyle/>
        <a:p>
          <a:endParaRPr lang="en-US"/>
        </a:p>
      </dgm:t>
    </dgm:pt>
    <dgm:pt modelId="{DEE8BF2B-B15B-43B3-BE78-5BEB5FDC4B90}">
      <dgm:prSet phldrT="[Text]"/>
      <dgm:spPr/>
      <dgm:t>
        <a:bodyPr/>
        <a:lstStyle/>
        <a:p>
          <a:pPr marL="0" indent="0" algn="ctr">
            <a:buNone/>
          </a:pPr>
          <a:r>
            <a:rPr lang="en-US" dirty="0"/>
            <a:t>Investment Type</a:t>
          </a:r>
        </a:p>
      </dgm:t>
    </dgm:pt>
    <dgm:pt modelId="{57BBA3B6-7D3A-4EE2-83FE-0B8DABBC4FE4}" type="parTrans" cxnId="{27956407-ADBA-4906-8496-0D2EE7BD0DEF}">
      <dgm:prSet/>
      <dgm:spPr/>
      <dgm:t>
        <a:bodyPr/>
        <a:lstStyle/>
        <a:p>
          <a:endParaRPr lang="en-US"/>
        </a:p>
      </dgm:t>
    </dgm:pt>
    <dgm:pt modelId="{0F688785-6422-430E-BD12-697321F1B3C7}" type="sibTrans" cxnId="{27956407-ADBA-4906-8496-0D2EE7BD0DEF}">
      <dgm:prSet/>
      <dgm:spPr/>
      <dgm:t>
        <a:bodyPr/>
        <a:lstStyle/>
        <a:p>
          <a:endParaRPr lang="en-US"/>
        </a:p>
      </dgm:t>
    </dgm:pt>
    <dgm:pt modelId="{1D66EEF3-110D-44B3-9B9E-A2E51A991F1E}">
      <dgm:prSet phldrT="[Text]"/>
      <dgm:spPr/>
      <dgm:t>
        <a:bodyPr/>
        <a:lstStyle/>
        <a:p>
          <a:endParaRPr lang="en-US" dirty="0"/>
        </a:p>
      </dgm:t>
    </dgm:pt>
    <dgm:pt modelId="{266287EA-C208-49E9-B191-7D315EA7D79D}" type="parTrans" cxnId="{BAC657F1-F700-4A7D-8122-B3E17617508B}">
      <dgm:prSet/>
      <dgm:spPr/>
      <dgm:t>
        <a:bodyPr/>
        <a:lstStyle/>
        <a:p>
          <a:endParaRPr lang="en-US"/>
        </a:p>
      </dgm:t>
    </dgm:pt>
    <dgm:pt modelId="{391B6DD5-AE5F-43F8-9040-CEDBE1A0D3ED}" type="sibTrans" cxnId="{BAC657F1-F700-4A7D-8122-B3E17617508B}">
      <dgm:prSet/>
      <dgm:spPr/>
      <dgm:t>
        <a:bodyPr/>
        <a:lstStyle/>
        <a:p>
          <a:endParaRPr lang="en-US"/>
        </a:p>
      </dgm:t>
    </dgm:pt>
    <dgm:pt modelId="{E781DDF7-202D-4460-A9B2-3CC3FB13B63C}">
      <dgm:prSet phldrT="[Text]"/>
      <dgm:spPr/>
      <dgm:t>
        <a:bodyPr/>
        <a:lstStyle/>
        <a:p>
          <a:pPr algn="ctr">
            <a:buNone/>
          </a:pPr>
          <a:r>
            <a:rPr lang="en-US" dirty="0"/>
            <a:t>Country</a:t>
          </a:r>
        </a:p>
      </dgm:t>
    </dgm:pt>
    <dgm:pt modelId="{1978EAD0-59DB-4444-A4FF-AA1061585271}" type="parTrans" cxnId="{6A3A4746-728F-46D2-9B45-DFA61F331FE7}">
      <dgm:prSet/>
      <dgm:spPr/>
      <dgm:t>
        <a:bodyPr/>
        <a:lstStyle/>
        <a:p>
          <a:endParaRPr lang="en-US"/>
        </a:p>
      </dgm:t>
    </dgm:pt>
    <dgm:pt modelId="{CB370E2B-0523-49AD-9A5B-0960E10CEFED}" type="sibTrans" cxnId="{6A3A4746-728F-46D2-9B45-DFA61F331FE7}">
      <dgm:prSet/>
      <dgm:spPr/>
      <dgm:t>
        <a:bodyPr/>
        <a:lstStyle/>
        <a:p>
          <a:endParaRPr lang="en-US"/>
        </a:p>
      </dgm:t>
    </dgm:pt>
    <dgm:pt modelId="{B9AC2284-5628-4D34-95E7-1EDB758BDFB1}">
      <dgm:prSet phldrT="[Text]"/>
      <dgm:spPr/>
      <dgm:t>
        <a:bodyPr/>
        <a:lstStyle/>
        <a:p>
          <a:endParaRPr lang="en-US" dirty="0"/>
        </a:p>
      </dgm:t>
    </dgm:pt>
    <dgm:pt modelId="{CC4FC68F-6534-4CEF-9381-AB304630A123}" type="parTrans" cxnId="{7EEEC318-DE79-4BDA-83B2-568596517F6C}">
      <dgm:prSet/>
      <dgm:spPr/>
      <dgm:t>
        <a:bodyPr/>
        <a:lstStyle/>
        <a:p>
          <a:endParaRPr lang="en-US"/>
        </a:p>
      </dgm:t>
    </dgm:pt>
    <dgm:pt modelId="{ADA913D6-9EAF-4E13-8A45-7251A08142A7}" type="sibTrans" cxnId="{7EEEC318-DE79-4BDA-83B2-568596517F6C}">
      <dgm:prSet/>
      <dgm:spPr/>
      <dgm:t>
        <a:bodyPr/>
        <a:lstStyle/>
        <a:p>
          <a:endParaRPr lang="en-US"/>
        </a:p>
      </dgm:t>
    </dgm:pt>
    <dgm:pt modelId="{29CCC2D3-F456-45DB-9D30-9283F1E54DB1}">
      <dgm:prSet phldrT="[Text]"/>
      <dgm:spPr/>
      <dgm:t>
        <a:bodyPr/>
        <a:lstStyle/>
        <a:p>
          <a:pPr algn="ctr">
            <a:buNone/>
          </a:pPr>
          <a:r>
            <a:rPr lang="en-US" dirty="0"/>
            <a:t>Sector</a:t>
          </a:r>
        </a:p>
      </dgm:t>
    </dgm:pt>
    <dgm:pt modelId="{52333941-05B1-417F-A1C4-3C078CED611D}" type="parTrans" cxnId="{3D89E6E0-930B-4429-99B6-F0A6F02EA32B}">
      <dgm:prSet/>
      <dgm:spPr/>
      <dgm:t>
        <a:bodyPr/>
        <a:lstStyle/>
        <a:p>
          <a:endParaRPr lang="en-US"/>
        </a:p>
      </dgm:t>
    </dgm:pt>
    <dgm:pt modelId="{68B61783-DC2F-4B3B-9A0E-184953C051A2}" type="sibTrans" cxnId="{3D89E6E0-930B-4429-99B6-F0A6F02EA32B}">
      <dgm:prSet/>
      <dgm:spPr/>
      <dgm:t>
        <a:bodyPr/>
        <a:lstStyle/>
        <a:p>
          <a:endParaRPr lang="en-US"/>
        </a:p>
      </dgm:t>
    </dgm:pt>
    <dgm:pt modelId="{BB02CC25-A8DE-4E9F-8E54-32169F753548}">
      <dgm:prSet phldrT="[Text]"/>
      <dgm:spPr/>
      <dgm:t>
        <a:bodyPr/>
        <a:lstStyle/>
        <a:p>
          <a:pPr algn="ctr">
            <a:buNone/>
          </a:pPr>
          <a:r>
            <a:rPr lang="en-US" dirty="0"/>
            <a:t>Analysis</a:t>
          </a:r>
        </a:p>
      </dgm:t>
    </dgm:pt>
    <dgm:pt modelId="{4202487D-7245-4D66-BAFF-E6D5880E8439}" type="parTrans" cxnId="{758DF712-1FEE-46F6-BCB7-FECC3CA2292C}">
      <dgm:prSet/>
      <dgm:spPr/>
      <dgm:t>
        <a:bodyPr/>
        <a:lstStyle/>
        <a:p>
          <a:endParaRPr lang="en-US"/>
        </a:p>
      </dgm:t>
    </dgm:pt>
    <dgm:pt modelId="{BE1AAEC8-AF9E-4609-81F5-E6CD592AB1B3}" type="sibTrans" cxnId="{758DF712-1FEE-46F6-BCB7-FECC3CA2292C}">
      <dgm:prSet/>
      <dgm:spPr/>
      <dgm:t>
        <a:bodyPr/>
        <a:lstStyle/>
        <a:p>
          <a:endParaRPr lang="en-US"/>
        </a:p>
      </dgm:t>
    </dgm:pt>
    <dgm:pt modelId="{5CBA6F99-F9C0-4078-9430-C99E5339765A}">
      <dgm:prSet phldrT="[Text]"/>
      <dgm:spPr/>
      <dgm:t>
        <a:bodyPr/>
        <a:lstStyle/>
        <a:p>
          <a:pPr algn="ctr">
            <a:buNone/>
          </a:pPr>
          <a:r>
            <a:rPr lang="en-US" dirty="0"/>
            <a:t>Analysis</a:t>
          </a:r>
        </a:p>
      </dgm:t>
    </dgm:pt>
    <dgm:pt modelId="{A9200C82-25FB-40E6-92A1-57A582052045}" type="parTrans" cxnId="{0597DCDC-52BB-4CC5-ABA3-D0019DB9E4AA}">
      <dgm:prSet/>
      <dgm:spPr/>
      <dgm:t>
        <a:bodyPr/>
        <a:lstStyle/>
        <a:p>
          <a:endParaRPr lang="en-US"/>
        </a:p>
      </dgm:t>
    </dgm:pt>
    <dgm:pt modelId="{D80029E1-D307-4A46-8167-55FDF9D667E6}" type="sibTrans" cxnId="{0597DCDC-52BB-4CC5-ABA3-D0019DB9E4AA}">
      <dgm:prSet/>
      <dgm:spPr/>
      <dgm:t>
        <a:bodyPr/>
        <a:lstStyle/>
        <a:p>
          <a:endParaRPr lang="en-US"/>
        </a:p>
      </dgm:t>
    </dgm:pt>
    <dgm:pt modelId="{039CC932-6571-43B0-BAB5-53359ED6CF31}" type="pres">
      <dgm:prSet presAssocID="{406E0AD2-0436-44E6-8BDD-B987140FA53D}" presName="linearFlow" presStyleCnt="0">
        <dgm:presLayoutVars>
          <dgm:dir/>
          <dgm:animLvl val="lvl"/>
          <dgm:resizeHandles val="exact"/>
        </dgm:presLayoutVars>
      </dgm:prSet>
      <dgm:spPr/>
    </dgm:pt>
    <dgm:pt modelId="{0A3FB62E-0214-4BE6-878D-0866D9930689}" type="pres">
      <dgm:prSet presAssocID="{66A7C9AD-99F4-4BDB-8C52-55D86E2E32B9}" presName="composite" presStyleCnt="0"/>
      <dgm:spPr/>
    </dgm:pt>
    <dgm:pt modelId="{152B76CA-D4C5-4561-A3D5-533DA1B6BA69}" type="pres">
      <dgm:prSet presAssocID="{66A7C9AD-99F4-4BDB-8C52-55D86E2E32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3C52C3C-FBD0-4D57-81C8-6C872D7D74FF}" type="pres">
      <dgm:prSet presAssocID="{66A7C9AD-99F4-4BDB-8C52-55D86E2E32B9}" presName="descendantText" presStyleLbl="alignAcc1" presStyleIdx="0" presStyleCnt="3">
        <dgm:presLayoutVars>
          <dgm:bulletEnabled val="1"/>
        </dgm:presLayoutVars>
      </dgm:prSet>
      <dgm:spPr/>
    </dgm:pt>
    <dgm:pt modelId="{EF5B645A-3810-429E-8BD2-4F15F2C361B3}" type="pres">
      <dgm:prSet presAssocID="{56A209D3-62A2-47AE-9307-252A19C38E41}" presName="sp" presStyleCnt="0"/>
      <dgm:spPr/>
    </dgm:pt>
    <dgm:pt modelId="{411C6DBA-09D3-44B9-8197-A8EA6D01D9F7}" type="pres">
      <dgm:prSet presAssocID="{1D66EEF3-110D-44B3-9B9E-A2E51A991F1E}" presName="composite" presStyleCnt="0"/>
      <dgm:spPr/>
    </dgm:pt>
    <dgm:pt modelId="{9E72D167-ED3D-4F0F-9F0A-0EF8CDEB420C}" type="pres">
      <dgm:prSet presAssocID="{1D66EEF3-110D-44B3-9B9E-A2E51A991F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0E78E3-DE96-4E86-B354-D91F408AB727}" type="pres">
      <dgm:prSet presAssocID="{1D66EEF3-110D-44B3-9B9E-A2E51A991F1E}" presName="descendantText" presStyleLbl="alignAcc1" presStyleIdx="1" presStyleCnt="3">
        <dgm:presLayoutVars>
          <dgm:bulletEnabled val="1"/>
        </dgm:presLayoutVars>
      </dgm:prSet>
      <dgm:spPr/>
    </dgm:pt>
    <dgm:pt modelId="{77D4B103-5ACC-4301-BC65-6E325B52FE4C}" type="pres">
      <dgm:prSet presAssocID="{391B6DD5-AE5F-43F8-9040-CEDBE1A0D3ED}" presName="sp" presStyleCnt="0"/>
      <dgm:spPr/>
    </dgm:pt>
    <dgm:pt modelId="{61DE389C-E9D3-4FC3-A210-9E5813A925CE}" type="pres">
      <dgm:prSet presAssocID="{B9AC2284-5628-4D34-95E7-1EDB758BDFB1}" presName="composite" presStyleCnt="0"/>
      <dgm:spPr/>
    </dgm:pt>
    <dgm:pt modelId="{8368F452-3763-458A-B8A4-866E60215725}" type="pres">
      <dgm:prSet presAssocID="{B9AC2284-5628-4D34-95E7-1EDB758BDFB1}" presName="parentText" presStyleLbl="alignNode1" presStyleIdx="2" presStyleCnt="3" custLinFactNeighborX="0" custLinFactNeighborY="109">
        <dgm:presLayoutVars>
          <dgm:chMax val="1"/>
          <dgm:bulletEnabled val="1"/>
        </dgm:presLayoutVars>
      </dgm:prSet>
      <dgm:spPr/>
    </dgm:pt>
    <dgm:pt modelId="{3C7EF226-3E52-490A-9A65-23F886A89777}" type="pres">
      <dgm:prSet presAssocID="{B9AC2284-5628-4D34-95E7-1EDB758BDFB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956407-ADBA-4906-8496-0D2EE7BD0DEF}" srcId="{66A7C9AD-99F4-4BDB-8C52-55D86E2E32B9}" destId="{DEE8BF2B-B15B-43B3-BE78-5BEB5FDC4B90}" srcOrd="0" destOrd="0" parTransId="{57BBA3B6-7D3A-4EE2-83FE-0B8DABBC4FE4}" sibTransId="{0F688785-6422-430E-BD12-697321F1B3C7}"/>
    <dgm:cxn modelId="{758DF712-1FEE-46F6-BCB7-FECC3CA2292C}" srcId="{1D66EEF3-110D-44B3-9B9E-A2E51A991F1E}" destId="{BB02CC25-A8DE-4E9F-8E54-32169F753548}" srcOrd="1" destOrd="0" parTransId="{4202487D-7245-4D66-BAFF-E6D5880E8439}" sibTransId="{BE1AAEC8-AF9E-4609-81F5-E6CD592AB1B3}"/>
    <dgm:cxn modelId="{7EEEC318-DE79-4BDA-83B2-568596517F6C}" srcId="{406E0AD2-0436-44E6-8BDD-B987140FA53D}" destId="{B9AC2284-5628-4D34-95E7-1EDB758BDFB1}" srcOrd="2" destOrd="0" parTransId="{CC4FC68F-6534-4CEF-9381-AB304630A123}" sibTransId="{ADA913D6-9EAF-4E13-8A45-7251A08142A7}"/>
    <dgm:cxn modelId="{EF13BA38-42DA-4E74-BEB1-215C4ED25443}" srcId="{406E0AD2-0436-44E6-8BDD-B987140FA53D}" destId="{66A7C9AD-99F4-4BDB-8C52-55D86E2E32B9}" srcOrd="0" destOrd="0" parTransId="{31A75E29-041D-4A38-9359-2B2AD8395798}" sibTransId="{56A209D3-62A2-47AE-9307-252A19C38E41}"/>
    <dgm:cxn modelId="{6A3A4746-728F-46D2-9B45-DFA61F331FE7}" srcId="{1D66EEF3-110D-44B3-9B9E-A2E51A991F1E}" destId="{E781DDF7-202D-4460-A9B2-3CC3FB13B63C}" srcOrd="0" destOrd="0" parTransId="{1978EAD0-59DB-4444-A4FF-AA1061585271}" sibTransId="{CB370E2B-0523-49AD-9A5B-0960E10CEFED}"/>
    <dgm:cxn modelId="{B404EB67-FD5E-48E4-A910-16BEE11F666E}" type="presOf" srcId="{BB02CC25-A8DE-4E9F-8E54-32169F753548}" destId="{AC0E78E3-DE96-4E86-B354-D91F408AB727}" srcOrd="0" destOrd="1" presId="urn:microsoft.com/office/officeart/2005/8/layout/chevron2"/>
    <dgm:cxn modelId="{24F07052-339A-4D34-9955-BD70C89CD8B2}" type="presOf" srcId="{DEE8BF2B-B15B-43B3-BE78-5BEB5FDC4B90}" destId="{E3C52C3C-FBD0-4D57-81C8-6C872D7D74FF}" srcOrd="0" destOrd="0" presId="urn:microsoft.com/office/officeart/2005/8/layout/chevron2"/>
    <dgm:cxn modelId="{10DBD957-AAB1-4EB4-8F21-B0E6DDF9276B}" type="presOf" srcId="{29CCC2D3-F456-45DB-9D30-9283F1E54DB1}" destId="{3C7EF226-3E52-490A-9A65-23F886A89777}" srcOrd="0" destOrd="0" presId="urn:microsoft.com/office/officeart/2005/8/layout/chevron2"/>
    <dgm:cxn modelId="{3C0D768D-16DD-492C-8769-E469D6D57AD6}" type="presOf" srcId="{66A7C9AD-99F4-4BDB-8C52-55D86E2E32B9}" destId="{152B76CA-D4C5-4561-A3D5-533DA1B6BA69}" srcOrd="0" destOrd="0" presId="urn:microsoft.com/office/officeart/2005/8/layout/chevron2"/>
    <dgm:cxn modelId="{9EFF469E-B4EB-4FF4-8BE0-90845BA26870}" type="presOf" srcId="{5CBA6F99-F9C0-4078-9430-C99E5339765A}" destId="{3C7EF226-3E52-490A-9A65-23F886A89777}" srcOrd="0" destOrd="1" presId="urn:microsoft.com/office/officeart/2005/8/layout/chevron2"/>
    <dgm:cxn modelId="{0597DCDC-52BB-4CC5-ABA3-D0019DB9E4AA}" srcId="{B9AC2284-5628-4D34-95E7-1EDB758BDFB1}" destId="{5CBA6F99-F9C0-4078-9430-C99E5339765A}" srcOrd="1" destOrd="0" parTransId="{A9200C82-25FB-40E6-92A1-57A582052045}" sibTransId="{D80029E1-D307-4A46-8167-55FDF9D667E6}"/>
    <dgm:cxn modelId="{67D068DD-4C7C-46E5-BD3B-5151A4ED2D21}" type="presOf" srcId="{B9AC2284-5628-4D34-95E7-1EDB758BDFB1}" destId="{8368F452-3763-458A-B8A4-866E60215725}" srcOrd="0" destOrd="0" presId="urn:microsoft.com/office/officeart/2005/8/layout/chevron2"/>
    <dgm:cxn modelId="{3D89E6E0-930B-4429-99B6-F0A6F02EA32B}" srcId="{B9AC2284-5628-4D34-95E7-1EDB758BDFB1}" destId="{29CCC2D3-F456-45DB-9D30-9283F1E54DB1}" srcOrd="0" destOrd="0" parTransId="{52333941-05B1-417F-A1C4-3C078CED611D}" sibTransId="{68B61783-DC2F-4B3B-9A0E-184953C051A2}"/>
    <dgm:cxn modelId="{50FBE2E2-84BC-45AD-A172-2A927EE36ED9}" type="presOf" srcId="{406E0AD2-0436-44E6-8BDD-B987140FA53D}" destId="{039CC932-6571-43B0-BAB5-53359ED6CF31}" srcOrd="0" destOrd="0" presId="urn:microsoft.com/office/officeart/2005/8/layout/chevron2"/>
    <dgm:cxn modelId="{BAC657F1-F700-4A7D-8122-B3E17617508B}" srcId="{406E0AD2-0436-44E6-8BDD-B987140FA53D}" destId="{1D66EEF3-110D-44B3-9B9E-A2E51A991F1E}" srcOrd="1" destOrd="0" parTransId="{266287EA-C208-49E9-B191-7D315EA7D79D}" sibTransId="{391B6DD5-AE5F-43F8-9040-CEDBE1A0D3ED}"/>
    <dgm:cxn modelId="{774E00F4-5147-47D9-8336-4FC16B367C01}" type="presOf" srcId="{E781DDF7-202D-4460-A9B2-3CC3FB13B63C}" destId="{AC0E78E3-DE96-4E86-B354-D91F408AB727}" srcOrd="0" destOrd="0" presId="urn:microsoft.com/office/officeart/2005/8/layout/chevron2"/>
    <dgm:cxn modelId="{3D394BF8-D18D-4899-800F-E0E6F5DE6A57}" type="presOf" srcId="{1D66EEF3-110D-44B3-9B9E-A2E51A991F1E}" destId="{9E72D167-ED3D-4F0F-9F0A-0EF8CDEB420C}" srcOrd="0" destOrd="0" presId="urn:microsoft.com/office/officeart/2005/8/layout/chevron2"/>
    <dgm:cxn modelId="{2A76712C-8DDA-454D-AC23-72287E24DF7F}" type="presParOf" srcId="{039CC932-6571-43B0-BAB5-53359ED6CF31}" destId="{0A3FB62E-0214-4BE6-878D-0866D9930689}" srcOrd="0" destOrd="0" presId="urn:microsoft.com/office/officeart/2005/8/layout/chevron2"/>
    <dgm:cxn modelId="{5F920E38-7AC7-4F62-84B6-BBD7B7FC37F9}" type="presParOf" srcId="{0A3FB62E-0214-4BE6-878D-0866D9930689}" destId="{152B76CA-D4C5-4561-A3D5-533DA1B6BA69}" srcOrd="0" destOrd="0" presId="urn:microsoft.com/office/officeart/2005/8/layout/chevron2"/>
    <dgm:cxn modelId="{A0BFEBC7-DC8A-4558-8F13-09C2EB934280}" type="presParOf" srcId="{0A3FB62E-0214-4BE6-878D-0866D9930689}" destId="{E3C52C3C-FBD0-4D57-81C8-6C872D7D74FF}" srcOrd="1" destOrd="0" presId="urn:microsoft.com/office/officeart/2005/8/layout/chevron2"/>
    <dgm:cxn modelId="{2C7E53B7-4892-4CBE-B44F-1E2CF01968F7}" type="presParOf" srcId="{039CC932-6571-43B0-BAB5-53359ED6CF31}" destId="{EF5B645A-3810-429E-8BD2-4F15F2C361B3}" srcOrd="1" destOrd="0" presId="urn:microsoft.com/office/officeart/2005/8/layout/chevron2"/>
    <dgm:cxn modelId="{D15662AE-5595-4D8F-BDDE-CBDC61238EE8}" type="presParOf" srcId="{039CC932-6571-43B0-BAB5-53359ED6CF31}" destId="{411C6DBA-09D3-44B9-8197-A8EA6D01D9F7}" srcOrd="2" destOrd="0" presId="urn:microsoft.com/office/officeart/2005/8/layout/chevron2"/>
    <dgm:cxn modelId="{A8C6218B-0254-47CB-8746-7ABE1145D131}" type="presParOf" srcId="{411C6DBA-09D3-44B9-8197-A8EA6D01D9F7}" destId="{9E72D167-ED3D-4F0F-9F0A-0EF8CDEB420C}" srcOrd="0" destOrd="0" presId="urn:microsoft.com/office/officeart/2005/8/layout/chevron2"/>
    <dgm:cxn modelId="{C7156FED-6407-4F18-BA3A-CBEE0DCA9E88}" type="presParOf" srcId="{411C6DBA-09D3-44B9-8197-A8EA6D01D9F7}" destId="{AC0E78E3-DE96-4E86-B354-D91F408AB727}" srcOrd="1" destOrd="0" presId="urn:microsoft.com/office/officeart/2005/8/layout/chevron2"/>
    <dgm:cxn modelId="{16230E31-AA6D-4F03-ACFA-A0782891E256}" type="presParOf" srcId="{039CC932-6571-43B0-BAB5-53359ED6CF31}" destId="{77D4B103-5ACC-4301-BC65-6E325B52FE4C}" srcOrd="3" destOrd="0" presId="urn:microsoft.com/office/officeart/2005/8/layout/chevron2"/>
    <dgm:cxn modelId="{A4E271A4-6CA5-40DB-BB30-3AAF57F06D63}" type="presParOf" srcId="{039CC932-6571-43B0-BAB5-53359ED6CF31}" destId="{61DE389C-E9D3-4FC3-A210-9E5813A925CE}" srcOrd="4" destOrd="0" presId="urn:microsoft.com/office/officeart/2005/8/layout/chevron2"/>
    <dgm:cxn modelId="{2744294F-150B-43F8-951B-90346267B2E9}" type="presParOf" srcId="{61DE389C-E9D3-4FC3-A210-9E5813A925CE}" destId="{8368F452-3763-458A-B8A4-866E60215725}" srcOrd="0" destOrd="0" presId="urn:microsoft.com/office/officeart/2005/8/layout/chevron2"/>
    <dgm:cxn modelId="{B564C1DE-C606-47AF-A52B-78F47C6A2E3E}" type="presParOf" srcId="{61DE389C-E9D3-4FC3-A210-9E5813A925CE}" destId="{3C7EF226-3E52-490A-9A65-23F886A897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E0AD2-0436-44E6-8BDD-B987140FA53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7C9AD-99F4-4BDB-8C52-55D86E2E32B9}">
      <dgm:prSet phldrT="[Text]"/>
      <dgm:spPr/>
      <dgm:t>
        <a:bodyPr/>
        <a:lstStyle/>
        <a:p>
          <a:endParaRPr lang="en-US" dirty="0"/>
        </a:p>
      </dgm:t>
    </dgm:pt>
    <dgm:pt modelId="{31A75E29-041D-4A38-9359-2B2AD8395798}" type="parTrans" cxnId="{EF13BA38-42DA-4E74-BEB1-215C4ED25443}">
      <dgm:prSet/>
      <dgm:spPr/>
      <dgm:t>
        <a:bodyPr/>
        <a:lstStyle/>
        <a:p>
          <a:endParaRPr lang="en-US"/>
        </a:p>
      </dgm:t>
    </dgm:pt>
    <dgm:pt modelId="{56A209D3-62A2-47AE-9307-252A19C38E41}" type="sibTrans" cxnId="{EF13BA38-42DA-4E74-BEB1-215C4ED25443}">
      <dgm:prSet/>
      <dgm:spPr/>
      <dgm:t>
        <a:bodyPr/>
        <a:lstStyle/>
        <a:p>
          <a:endParaRPr lang="en-US"/>
        </a:p>
      </dgm:t>
    </dgm:pt>
    <dgm:pt modelId="{DEE8BF2B-B15B-43B3-BE78-5BEB5FDC4B90}">
      <dgm:prSet phldrT="[Text]"/>
      <dgm:spPr/>
      <dgm:t>
        <a:bodyPr/>
        <a:lstStyle/>
        <a:p>
          <a:pPr>
            <a:buNone/>
          </a:pPr>
          <a:r>
            <a:rPr lang="en-GB" dirty="0"/>
            <a:t>Funding Round Type - Total &amp; Average Investments</a:t>
          </a:r>
          <a:endParaRPr lang="en-US" dirty="0"/>
        </a:p>
      </dgm:t>
    </dgm:pt>
    <dgm:pt modelId="{57BBA3B6-7D3A-4EE2-83FE-0B8DABBC4FE4}" type="parTrans" cxnId="{27956407-ADBA-4906-8496-0D2EE7BD0DEF}">
      <dgm:prSet/>
      <dgm:spPr/>
      <dgm:t>
        <a:bodyPr/>
        <a:lstStyle/>
        <a:p>
          <a:endParaRPr lang="en-US"/>
        </a:p>
      </dgm:t>
    </dgm:pt>
    <dgm:pt modelId="{0F688785-6422-430E-BD12-697321F1B3C7}" type="sibTrans" cxnId="{27956407-ADBA-4906-8496-0D2EE7BD0DEF}">
      <dgm:prSet/>
      <dgm:spPr/>
      <dgm:t>
        <a:bodyPr/>
        <a:lstStyle/>
        <a:p>
          <a:endParaRPr lang="en-US"/>
        </a:p>
      </dgm:t>
    </dgm:pt>
    <dgm:pt modelId="{1D66EEF3-110D-44B3-9B9E-A2E51A991F1E}">
      <dgm:prSet phldrT="[Text]"/>
      <dgm:spPr/>
      <dgm:t>
        <a:bodyPr/>
        <a:lstStyle/>
        <a:p>
          <a:endParaRPr lang="en-US" dirty="0"/>
        </a:p>
      </dgm:t>
    </dgm:pt>
    <dgm:pt modelId="{266287EA-C208-49E9-B191-7D315EA7D79D}" type="parTrans" cxnId="{BAC657F1-F700-4A7D-8122-B3E17617508B}">
      <dgm:prSet/>
      <dgm:spPr/>
      <dgm:t>
        <a:bodyPr/>
        <a:lstStyle/>
        <a:p>
          <a:endParaRPr lang="en-US"/>
        </a:p>
      </dgm:t>
    </dgm:pt>
    <dgm:pt modelId="{391B6DD5-AE5F-43F8-9040-CEDBE1A0D3ED}" type="sibTrans" cxnId="{BAC657F1-F700-4A7D-8122-B3E17617508B}">
      <dgm:prSet/>
      <dgm:spPr/>
      <dgm:t>
        <a:bodyPr/>
        <a:lstStyle/>
        <a:p>
          <a:endParaRPr lang="en-US"/>
        </a:p>
      </dgm:t>
    </dgm:pt>
    <dgm:pt modelId="{E781DDF7-202D-4460-A9B2-3CC3FB13B63C}">
      <dgm:prSet phldrT="[Text]"/>
      <dgm:spPr/>
      <dgm:t>
        <a:bodyPr/>
        <a:lstStyle/>
        <a:p>
          <a:pPr algn="l">
            <a:buNone/>
          </a:pPr>
          <a:r>
            <a:rPr lang="en-GB" dirty="0"/>
            <a:t>Top 9 Countries Total Investments</a:t>
          </a:r>
          <a:endParaRPr lang="en-US" dirty="0"/>
        </a:p>
      </dgm:t>
    </dgm:pt>
    <dgm:pt modelId="{1978EAD0-59DB-4444-A4FF-AA1061585271}" type="parTrans" cxnId="{6A3A4746-728F-46D2-9B45-DFA61F331FE7}">
      <dgm:prSet/>
      <dgm:spPr/>
      <dgm:t>
        <a:bodyPr/>
        <a:lstStyle/>
        <a:p>
          <a:endParaRPr lang="en-US"/>
        </a:p>
      </dgm:t>
    </dgm:pt>
    <dgm:pt modelId="{CB370E2B-0523-49AD-9A5B-0960E10CEFED}" type="sibTrans" cxnId="{6A3A4746-728F-46D2-9B45-DFA61F331FE7}">
      <dgm:prSet/>
      <dgm:spPr/>
      <dgm:t>
        <a:bodyPr/>
        <a:lstStyle/>
        <a:p>
          <a:endParaRPr lang="en-US"/>
        </a:p>
      </dgm:t>
    </dgm:pt>
    <dgm:pt modelId="{B9AC2284-5628-4D34-95E7-1EDB758BDFB1}">
      <dgm:prSet phldrT="[Text]"/>
      <dgm:spPr/>
      <dgm:t>
        <a:bodyPr/>
        <a:lstStyle/>
        <a:p>
          <a:endParaRPr lang="en-US" dirty="0"/>
        </a:p>
      </dgm:t>
    </dgm:pt>
    <dgm:pt modelId="{CC4FC68F-6534-4CEF-9381-AB304630A123}" type="parTrans" cxnId="{7EEEC318-DE79-4BDA-83B2-568596517F6C}">
      <dgm:prSet/>
      <dgm:spPr/>
      <dgm:t>
        <a:bodyPr/>
        <a:lstStyle/>
        <a:p>
          <a:endParaRPr lang="en-US"/>
        </a:p>
      </dgm:t>
    </dgm:pt>
    <dgm:pt modelId="{ADA913D6-9EAF-4E13-8A45-7251A08142A7}" type="sibTrans" cxnId="{7EEEC318-DE79-4BDA-83B2-568596517F6C}">
      <dgm:prSet/>
      <dgm:spPr/>
      <dgm:t>
        <a:bodyPr/>
        <a:lstStyle/>
        <a:p>
          <a:endParaRPr lang="en-US"/>
        </a:p>
      </dgm:t>
    </dgm:pt>
    <dgm:pt modelId="{29CCC2D3-F456-45DB-9D30-9283F1E54DB1}">
      <dgm:prSet phldrT="[Text]"/>
      <dgm:spPr/>
      <dgm:t>
        <a:bodyPr/>
        <a:lstStyle/>
        <a:p>
          <a:pPr>
            <a:buNone/>
          </a:pPr>
          <a:r>
            <a:rPr lang="en-GB" dirty="0"/>
            <a:t>Total Investments with Top 3 Sectors of Top 3 Countries</a:t>
          </a:r>
          <a:endParaRPr lang="en-US" dirty="0"/>
        </a:p>
      </dgm:t>
    </dgm:pt>
    <dgm:pt modelId="{52333941-05B1-417F-A1C4-3C078CED611D}" type="parTrans" cxnId="{3D89E6E0-930B-4429-99B6-F0A6F02EA32B}">
      <dgm:prSet/>
      <dgm:spPr/>
      <dgm:t>
        <a:bodyPr/>
        <a:lstStyle/>
        <a:p>
          <a:endParaRPr lang="en-US"/>
        </a:p>
      </dgm:t>
    </dgm:pt>
    <dgm:pt modelId="{68B61783-DC2F-4B3B-9A0E-184953C051A2}" type="sibTrans" cxnId="{3D89E6E0-930B-4429-99B6-F0A6F02EA32B}">
      <dgm:prSet/>
      <dgm:spPr/>
      <dgm:t>
        <a:bodyPr/>
        <a:lstStyle/>
        <a:p>
          <a:endParaRPr lang="en-US"/>
        </a:p>
      </dgm:t>
    </dgm:pt>
    <dgm:pt modelId="{039CC932-6571-43B0-BAB5-53359ED6CF31}" type="pres">
      <dgm:prSet presAssocID="{406E0AD2-0436-44E6-8BDD-B987140FA53D}" presName="linearFlow" presStyleCnt="0">
        <dgm:presLayoutVars>
          <dgm:dir/>
          <dgm:animLvl val="lvl"/>
          <dgm:resizeHandles val="exact"/>
        </dgm:presLayoutVars>
      </dgm:prSet>
      <dgm:spPr/>
    </dgm:pt>
    <dgm:pt modelId="{0A3FB62E-0214-4BE6-878D-0866D9930689}" type="pres">
      <dgm:prSet presAssocID="{66A7C9AD-99F4-4BDB-8C52-55D86E2E32B9}" presName="composite" presStyleCnt="0"/>
      <dgm:spPr/>
    </dgm:pt>
    <dgm:pt modelId="{152B76CA-D4C5-4561-A3D5-533DA1B6BA69}" type="pres">
      <dgm:prSet presAssocID="{66A7C9AD-99F4-4BDB-8C52-55D86E2E32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3C52C3C-FBD0-4D57-81C8-6C872D7D74FF}" type="pres">
      <dgm:prSet presAssocID="{66A7C9AD-99F4-4BDB-8C52-55D86E2E32B9}" presName="descendantText" presStyleLbl="alignAcc1" presStyleIdx="0" presStyleCnt="3">
        <dgm:presLayoutVars>
          <dgm:bulletEnabled val="1"/>
        </dgm:presLayoutVars>
      </dgm:prSet>
      <dgm:spPr/>
    </dgm:pt>
    <dgm:pt modelId="{EF5B645A-3810-429E-8BD2-4F15F2C361B3}" type="pres">
      <dgm:prSet presAssocID="{56A209D3-62A2-47AE-9307-252A19C38E41}" presName="sp" presStyleCnt="0"/>
      <dgm:spPr/>
    </dgm:pt>
    <dgm:pt modelId="{411C6DBA-09D3-44B9-8197-A8EA6D01D9F7}" type="pres">
      <dgm:prSet presAssocID="{1D66EEF3-110D-44B3-9B9E-A2E51A991F1E}" presName="composite" presStyleCnt="0"/>
      <dgm:spPr/>
    </dgm:pt>
    <dgm:pt modelId="{9E72D167-ED3D-4F0F-9F0A-0EF8CDEB420C}" type="pres">
      <dgm:prSet presAssocID="{1D66EEF3-110D-44B3-9B9E-A2E51A991F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0E78E3-DE96-4E86-B354-D91F408AB727}" type="pres">
      <dgm:prSet presAssocID="{1D66EEF3-110D-44B3-9B9E-A2E51A991F1E}" presName="descendantText" presStyleLbl="alignAcc1" presStyleIdx="1" presStyleCnt="3">
        <dgm:presLayoutVars>
          <dgm:bulletEnabled val="1"/>
        </dgm:presLayoutVars>
      </dgm:prSet>
      <dgm:spPr/>
    </dgm:pt>
    <dgm:pt modelId="{77D4B103-5ACC-4301-BC65-6E325B52FE4C}" type="pres">
      <dgm:prSet presAssocID="{391B6DD5-AE5F-43F8-9040-CEDBE1A0D3ED}" presName="sp" presStyleCnt="0"/>
      <dgm:spPr/>
    </dgm:pt>
    <dgm:pt modelId="{61DE389C-E9D3-4FC3-A210-9E5813A925CE}" type="pres">
      <dgm:prSet presAssocID="{B9AC2284-5628-4D34-95E7-1EDB758BDFB1}" presName="composite" presStyleCnt="0"/>
      <dgm:spPr/>
    </dgm:pt>
    <dgm:pt modelId="{8368F452-3763-458A-B8A4-866E60215725}" type="pres">
      <dgm:prSet presAssocID="{B9AC2284-5628-4D34-95E7-1EDB758BDFB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C7EF226-3E52-490A-9A65-23F886A89777}" type="pres">
      <dgm:prSet presAssocID="{B9AC2284-5628-4D34-95E7-1EDB758BDFB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956407-ADBA-4906-8496-0D2EE7BD0DEF}" srcId="{66A7C9AD-99F4-4BDB-8C52-55D86E2E32B9}" destId="{DEE8BF2B-B15B-43B3-BE78-5BEB5FDC4B90}" srcOrd="0" destOrd="0" parTransId="{57BBA3B6-7D3A-4EE2-83FE-0B8DABBC4FE4}" sibTransId="{0F688785-6422-430E-BD12-697321F1B3C7}"/>
    <dgm:cxn modelId="{7EEEC318-DE79-4BDA-83B2-568596517F6C}" srcId="{406E0AD2-0436-44E6-8BDD-B987140FA53D}" destId="{B9AC2284-5628-4D34-95E7-1EDB758BDFB1}" srcOrd="2" destOrd="0" parTransId="{CC4FC68F-6534-4CEF-9381-AB304630A123}" sibTransId="{ADA913D6-9EAF-4E13-8A45-7251A08142A7}"/>
    <dgm:cxn modelId="{EF13BA38-42DA-4E74-BEB1-215C4ED25443}" srcId="{406E0AD2-0436-44E6-8BDD-B987140FA53D}" destId="{66A7C9AD-99F4-4BDB-8C52-55D86E2E32B9}" srcOrd="0" destOrd="0" parTransId="{31A75E29-041D-4A38-9359-2B2AD8395798}" sibTransId="{56A209D3-62A2-47AE-9307-252A19C38E41}"/>
    <dgm:cxn modelId="{6A3A4746-728F-46D2-9B45-DFA61F331FE7}" srcId="{1D66EEF3-110D-44B3-9B9E-A2E51A991F1E}" destId="{E781DDF7-202D-4460-A9B2-3CC3FB13B63C}" srcOrd="0" destOrd="0" parTransId="{1978EAD0-59DB-4444-A4FF-AA1061585271}" sibTransId="{CB370E2B-0523-49AD-9A5B-0960E10CEFED}"/>
    <dgm:cxn modelId="{24F07052-339A-4D34-9955-BD70C89CD8B2}" type="presOf" srcId="{DEE8BF2B-B15B-43B3-BE78-5BEB5FDC4B90}" destId="{E3C52C3C-FBD0-4D57-81C8-6C872D7D74FF}" srcOrd="0" destOrd="0" presId="urn:microsoft.com/office/officeart/2005/8/layout/chevron2"/>
    <dgm:cxn modelId="{10DBD957-AAB1-4EB4-8F21-B0E6DDF9276B}" type="presOf" srcId="{29CCC2D3-F456-45DB-9D30-9283F1E54DB1}" destId="{3C7EF226-3E52-490A-9A65-23F886A89777}" srcOrd="0" destOrd="0" presId="urn:microsoft.com/office/officeart/2005/8/layout/chevron2"/>
    <dgm:cxn modelId="{3C0D768D-16DD-492C-8769-E469D6D57AD6}" type="presOf" srcId="{66A7C9AD-99F4-4BDB-8C52-55D86E2E32B9}" destId="{152B76CA-D4C5-4561-A3D5-533DA1B6BA69}" srcOrd="0" destOrd="0" presId="urn:microsoft.com/office/officeart/2005/8/layout/chevron2"/>
    <dgm:cxn modelId="{67D068DD-4C7C-46E5-BD3B-5151A4ED2D21}" type="presOf" srcId="{B9AC2284-5628-4D34-95E7-1EDB758BDFB1}" destId="{8368F452-3763-458A-B8A4-866E60215725}" srcOrd="0" destOrd="0" presId="urn:microsoft.com/office/officeart/2005/8/layout/chevron2"/>
    <dgm:cxn modelId="{3D89E6E0-930B-4429-99B6-F0A6F02EA32B}" srcId="{B9AC2284-5628-4D34-95E7-1EDB758BDFB1}" destId="{29CCC2D3-F456-45DB-9D30-9283F1E54DB1}" srcOrd="0" destOrd="0" parTransId="{52333941-05B1-417F-A1C4-3C078CED611D}" sibTransId="{68B61783-DC2F-4B3B-9A0E-184953C051A2}"/>
    <dgm:cxn modelId="{50FBE2E2-84BC-45AD-A172-2A927EE36ED9}" type="presOf" srcId="{406E0AD2-0436-44E6-8BDD-B987140FA53D}" destId="{039CC932-6571-43B0-BAB5-53359ED6CF31}" srcOrd="0" destOrd="0" presId="urn:microsoft.com/office/officeart/2005/8/layout/chevron2"/>
    <dgm:cxn modelId="{BAC657F1-F700-4A7D-8122-B3E17617508B}" srcId="{406E0AD2-0436-44E6-8BDD-B987140FA53D}" destId="{1D66EEF3-110D-44B3-9B9E-A2E51A991F1E}" srcOrd="1" destOrd="0" parTransId="{266287EA-C208-49E9-B191-7D315EA7D79D}" sibTransId="{391B6DD5-AE5F-43F8-9040-CEDBE1A0D3ED}"/>
    <dgm:cxn modelId="{774E00F4-5147-47D9-8336-4FC16B367C01}" type="presOf" srcId="{E781DDF7-202D-4460-A9B2-3CC3FB13B63C}" destId="{AC0E78E3-DE96-4E86-B354-D91F408AB727}" srcOrd="0" destOrd="0" presId="urn:microsoft.com/office/officeart/2005/8/layout/chevron2"/>
    <dgm:cxn modelId="{3D394BF8-D18D-4899-800F-E0E6F5DE6A57}" type="presOf" srcId="{1D66EEF3-110D-44B3-9B9E-A2E51A991F1E}" destId="{9E72D167-ED3D-4F0F-9F0A-0EF8CDEB420C}" srcOrd="0" destOrd="0" presId="urn:microsoft.com/office/officeart/2005/8/layout/chevron2"/>
    <dgm:cxn modelId="{2A76712C-8DDA-454D-AC23-72287E24DF7F}" type="presParOf" srcId="{039CC932-6571-43B0-BAB5-53359ED6CF31}" destId="{0A3FB62E-0214-4BE6-878D-0866D9930689}" srcOrd="0" destOrd="0" presId="urn:microsoft.com/office/officeart/2005/8/layout/chevron2"/>
    <dgm:cxn modelId="{5F920E38-7AC7-4F62-84B6-BBD7B7FC37F9}" type="presParOf" srcId="{0A3FB62E-0214-4BE6-878D-0866D9930689}" destId="{152B76CA-D4C5-4561-A3D5-533DA1B6BA69}" srcOrd="0" destOrd="0" presId="urn:microsoft.com/office/officeart/2005/8/layout/chevron2"/>
    <dgm:cxn modelId="{A0BFEBC7-DC8A-4558-8F13-09C2EB934280}" type="presParOf" srcId="{0A3FB62E-0214-4BE6-878D-0866D9930689}" destId="{E3C52C3C-FBD0-4D57-81C8-6C872D7D74FF}" srcOrd="1" destOrd="0" presId="urn:microsoft.com/office/officeart/2005/8/layout/chevron2"/>
    <dgm:cxn modelId="{2C7E53B7-4892-4CBE-B44F-1E2CF01968F7}" type="presParOf" srcId="{039CC932-6571-43B0-BAB5-53359ED6CF31}" destId="{EF5B645A-3810-429E-8BD2-4F15F2C361B3}" srcOrd="1" destOrd="0" presId="urn:microsoft.com/office/officeart/2005/8/layout/chevron2"/>
    <dgm:cxn modelId="{D15662AE-5595-4D8F-BDDE-CBDC61238EE8}" type="presParOf" srcId="{039CC932-6571-43B0-BAB5-53359ED6CF31}" destId="{411C6DBA-09D3-44B9-8197-A8EA6D01D9F7}" srcOrd="2" destOrd="0" presId="urn:microsoft.com/office/officeart/2005/8/layout/chevron2"/>
    <dgm:cxn modelId="{A8C6218B-0254-47CB-8746-7ABE1145D131}" type="presParOf" srcId="{411C6DBA-09D3-44B9-8197-A8EA6D01D9F7}" destId="{9E72D167-ED3D-4F0F-9F0A-0EF8CDEB420C}" srcOrd="0" destOrd="0" presId="urn:microsoft.com/office/officeart/2005/8/layout/chevron2"/>
    <dgm:cxn modelId="{C7156FED-6407-4F18-BA3A-CBEE0DCA9E88}" type="presParOf" srcId="{411C6DBA-09D3-44B9-8197-A8EA6D01D9F7}" destId="{AC0E78E3-DE96-4E86-B354-D91F408AB727}" srcOrd="1" destOrd="0" presId="urn:microsoft.com/office/officeart/2005/8/layout/chevron2"/>
    <dgm:cxn modelId="{16230E31-AA6D-4F03-ACFA-A0782891E256}" type="presParOf" srcId="{039CC932-6571-43B0-BAB5-53359ED6CF31}" destId="{77D4B103-5ACC-4301-BC65-6E325B52FE4C}" srcOrd="3" destOrd="0" presId="urn:microsoft.com/office/officeart/2005/8/layout/chevron2"/>
    <dgm:cxn modelId="{A4E271A4-6CA5-40DB-BB30-3AAF57F06D63}" type="presParOf" srcId="{039CC932-6571-43B0-BAB5-53359ED6CF31}" destId="{61DE389C-E9D3-4FC3-A210-9E5813A925CE}" srcOrd="4" destOrd="0" presId="urn:microsoft.com/office/officeart/2005/8/layout/chevron2"/>
    <dgm:cxn modelId="{2744294F-150B-43F8-951B-90346267B2E9}" type="presParOf" srcId="{61DE389C-E9D3-4FC3-A210-9E5813A925CE}" destId="{8368F452-3763-458A-B8A4-866E60215725}" srcOrd="0" destOrd="0" presId="urn:microsoft.com/office/officeart/2005/8/layout/chevron2"/>
    <dgm:cxn modelId="{B564C1DE-C606-47AF-A52B-78F47C6A2E3E}" type="presParOf" srcId="{61DE389C-E9D3-4FC3-A210-9E5813A925CE}" destId="{3C7EF226-3E52-490A-9A65-23F886A897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373AD-70FA-443F-815D-02D3701E18BD}">
      <dsp:nvSpPr>
        <dsp:cNvPr id="0" name=""/>
        <dsp:cNvSpPr/>
      </dsp:nvSpPr>
      <dsp:spPr>
        <a:xfrm>
          <a:off x="36189" y="183065"/>
          <a:ext cx="2934214" cy="589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Understanding and Preparation</a:t>
          </a:r>
        </a:p>
      </dsp:txBody>
      <dsp:txXfrm>
        <a:off x="53453" y="200329"/>
        <a:ext cx="2899686" cy="554917"/>
      </dsp:txXfrm>
    </dsp:sp>
    <dsp:sp modelId="{257989FF-766A-4E53-A38E-2E158AF8FA91}">
      <dsp:nvSpPr>
        <dsp:cNvPr id="0" name=""/>
        <dsp:cNvSpPr/>
      </dsp:nvSpPr>
      <dsp:spPr>
        <a:xfrm>
          <a:off x="3263825" y="113945"/>
          <a:ext cx="622053" cy="727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63825" y="259482"/>
        <a:ext cx="435437" cy="436611"/>
      </dsp:txXfrm>
    </dsp:sp>
    <dsp:sp modelId="{5CC56021-2613-43D4-AA1A-A8274227C11E}">
      <dsp:nvSpPr>
        <dsp:cNvPr id="0" name=""/>
        <dsp:cNvSpPr/>
      </dsp:nvSpPr>
      <dsp:spPr>
        <a:xfrm>
          <a:off x="4144090" y="183065"/>
          <a:ext cx="2934214" cy="589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Analysis</a:t>
          </a:r>
        </a:p>
      </dsp:txBody>
      <dsp:txXfrm>
        <a:off x="4161354" y="200329"/>
        <a:ext cx="2899686" cy="554917"/>
      </dsp:txXfrm>
    </dsp:sp>
    <dsp:sp modelId="{7F6C6C43-226D-4922-A619-041861E2B269}">
      <dsp:nvSpPr>
        <dsp:cNvPr id="0" name=""/>
        <dsp:cNvSpPr/>
      </dsp:nvSpPr>
      <dsp:spPr>
        <a:xfrm>
          <a:off x="7358795" y="113945"/>
          <a:ext cx="594639" cy="727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358795" y="259482"/>
        <a:ext cx="416247" cy="436611"/>
      </dsp:txXfrm>
    </dsp:sp>
    <dsp:sp modelId="{2F5F682F-1872-4AC5-9CF2-B1E04457D4A1}">
      <dsp:nvSpPr>
        <dsp:cNvPr id="0" name=""/>
        <dsp:cNvSpPr/>
      </dsp:nvSpPr>
      <dsp:spPr>
        <a:xfrm>
          <a:off x="8200266" y="183065"/>
          <a:ext cx="2934214" cy="589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</a:p>
      </dsp:txBody>
      <dsp:txXfrm>
        <a:off x="8217530" y="200329"/>
        <a:ext cx="2899686" cy="554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B76CA-D4C5-4561-A3D5-533DA1B6BA69}">
      <dsp:nvSpPr>
        <dsp:cNvPr id="0" name=""/>
        <dsp:cNvSpPr/>
      </dsp:nvSpPr>
      <dsp:spPr>
        <a:xfrm rot="5400000">
          <a:off x="-181103" y="182997"/>
          <a:ext cx="1207356" cy="84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</a:t>
          </a:r>
        </a:p>
      </dsp:txBody>
      <dsp:txXfrm rot="-5400000">
        <a:off x="1" y="424469"/>
        <a:ext cx="845149" cy="362207"/>
      </dsp:txXfrm>
    </dsp:sp>
    <dsp:sp modelId="{E3C52C3C-FBD0-4D57-81C8-6C872D7D74FF}">
      <dsp:nvSpPr>
        <dsp:cNvPr id="0" name=""/>
        <dsp:cNvSpPr/>
      </dsp:nvSpPr>
      <dsp:spPr>
        <a:xfrm rot="5400000">
          <a:off x="1524692" y="-677649"/>
          <a:ext cx="784781" cy="2143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companies.txt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rounds2.csv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mapping.csv</a:t>
          </a:r>
        </a:p>
      </dsp:txBody>
      <dsp:txXfrm rot="-5400000">
        <a:off x="845149" y="40204"/>
        <a:ext cx="2105558" cy="708161"/>
      </dsp:txXfrm>
    </dsp:sp>
    <dsp:sp modelId="{9E72D167-ED3D-4F0F-9F0A-0EF8CDEB420C}">
      <dsp:nvSpPr>
        <dsp:cNvPr id="0" name=""/>
        <dsp:cNvSpPr/>
      </dsp:nvSpPr>
      <dsp:spPr>
        <a:xfrm rot="5400000">
          <a:off x="-181103" y="1261803"/>
          <a:ext cx="1207356" cy="84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Cleaning</a:t>
          </a:r>
        </a:p>
      </dsp:txBody>
      <dsp:txXfrm rot="-5400000">
        <a:off x="1" y="1503275"/>
        <a:ext cx="845149" cy="362207"/>
      </dsp:txXfrm>
    </dsp:sp>
    <dsp:sp modelId="{AC0E78E3-DE96-4E86-B354-D91F408AB727}">
      <dsp:nvSpPr>
        <dsp:cNvPr id="0" name=""/>
        <dsp:cNvSpPr/>
      </dsp:nvSpPr>
      <dsp:spPr>
        <a:xfrm rot="5400000">
          <a:off x="1524692" y="401156"/>
          <a:ext cx="784781" cy="2143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Merge 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Cleaning</a:t>
          </a:r>
        </a:p>
      </dsp:txBody>
      <dsp:txXfrm rot="-5400000">
        <a:off x="845149" y="1119009"/>
        <a:ext cx="2105558" cy="708161"/>
      </dsp:txXfrm>
    </dsp:sp>
    <dsp:sp modelId="{8368F452-3763-458A-B8A4-866E60215725}">
      <dsp:nvSpPr>
        <dsp:cNvPr id="0" name=""/>
        <dsp:cNvSpPr/>
      </dsp:nvSpPr>
      <dsp:spPr>
        <a:xfrm rot="5400000">
          <a:off x="-181103" y="2340608"/>
          <a:ext cx="1207356" cy="84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Addition</a:t>
          </a:r>
        </a:p>
      </dsp:txBody>
      <dsp:txXfrm rot="-5400000">
        <a:off x="1" y="2582080"/>
        <a:ext cx="845149" cy="362207"/>
      </dsp:txXfrm>
    </dsp:sp>
    <dsp:sp modelId="{3C7EF226-3E52-490A-9A65-23F886A89777}">
      <dsp:nvSpPr>
        <dsp:cNvPr id="0" name=""/>
        <dsp:cNvSpPr/>
      </dsp:nvSpPr>
      <dsp:spPr>
        <a:xfrm rot="5400000">
          <a:off x="1524692" y="1479962"/>
          <a:ext cx="784781" cy="2143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Sector Mapping</a:t>
          </a:r>
        </a:p>
      </dsp:txBody>
      <dsp:txXfrm rot="-5400000">
        <a:off x="845149" y="2197815"/>
        <a:ext cx="2105558" cy="708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B76CA-D4C5-4561-A3D5-533DA1B6BA69}">
      <dsp:nvSpPr>
        <dsp:cNvPr id="0" name=""/>
        <dsp:cNvSpPr/>
      </dsp:nvSpPr>
      <dsp:spPr>
        <a:xfrm rot="5400000">
          <a:off x="-188258" y="189620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440633"/>
        <a:ext cx="878541" cy="376517"/>
      </dsp:txXfrm>
    </dsp:sp>
    <dsp:sp modelId="{E3C52C3C-FBD0-4D57-81C8-6C872D7D74FF}">
      <dsp:nvSpPr>
        <dsp:cNvPr id="0" name=""/>
        <dsp:cNvSpPr/>
      </dsp:nvSpPr>
      <dsp:spPr>
        <a:xfrm rot="5400000">
          <a:off x="1525885" y="-645982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0" lvl="1" indent="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Investment Type</a:t>
          </a:r>
        </a:p>
      </dsp:txBody>
      <dsp:txXfrm rot="-5400000">
        <a:off x="878542" y="41184"/>
        <a:ext cx="2070653" cy="736142"/>
      </dsp:txXfrm>
    </dsp:sp>
    <dsp:sp modelId="{9E72D167-ED3D-4F0F-9F0A-0EF8CDEB420C}">
      <dsp:nvSpPr>
        <dsp:cNvPr id="0" name=""/>
        <dsp:cNvSpPr/>
      </dsp:nvSpPr>
      <dsp:spPr>
        <a:xfrm rot="5400000">
          <a:off x="-188258" y="1245107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1496120"/>
        <a:ext cx="878541" cy="376517"/>
      </dsp:txXfrm>
    </dsp:sp>
    <dsp:sp modelId="{AC0E78E3-DE96-4E86-B354-D91F408AB727}">
      <dsp:nvSpPr>
        <dsp:cNvPr id="0" name=""/>
        <dsp:cNvSpPr/>
      </dsp:nvSpPr>
      <dsp:spPr>
        <a:xfrm rot="5400000">
          <a:off x="1525885" y="409504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Country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Analysis</a:t>
          </a:r>
        </a:p>
      </dsp:txBody>
      <dsp:txXfrm rot="-5400000">
        <a:off x="878542" y="1096671"/>
        <a:ext cx="2070653" cy="736142"/>
      </dsp:txXfrm>
    </dsp:sp>
    <dsp:sp modelId="{8368F452-3763-458A-B8A4-866E60215725}">
      <dsp:nvSpPr>
        <dsp:cNvPr id="0" name=""/>
        <dsp:cNvSpPr/>
      </dsp:nvSpPr>
      <dsp:spPr>
        <a:xfrm rot="5400000">
          <a:off x="-188258" y="2301955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2552968"/>
        <a:ext cx="878541" cy="376517"/>
      </dsp:txXfrm>
    </dsp:sp>
    <dsp:sp modelId="{3C7EF226-3E52-490A-9A65-23F886A89777}">
      <dsp:nvSpPr>
        <dsp:cNvPr id="0" name=""/>
        <dsp:cNvSpPr/>
      </dsp:nvSpPr>
      <dsp:spPr>
        <a:xfrm rot="5400000">
          <a:off x="1525885" y="1464991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Sector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Analysis</a:t>
          </a:r>
        </a:p>
      </dsp:txBody>
      <dsp:txXfrm rot="-5400000">
        <a:off x="878542" y="2152158"/>
        <a:ext cx="2070653" cy="736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B76CA-D4C5-4561-A3D5-533DA1B6BA69}">
      <dsp:nvSpPr>
        <dsp:cNvPr id="0" name=""/>
        <dsp:cNvSpPr/>
      </dsp:nvSpPr>
      <dsp:spPr>
        <a:xfrm rot="5400000">
          <a:off x="-188258" y="189620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440633"/>
        <a:ext cx="878541" cy="376517"/>
      </dsp:txXfrm>
    </dsp:sp>
    <dsp:sp modelId="{E3C52C3C-FBD0-4D57-81C8-6C872D7D74FF}">
      <dsp:nvSpPr>
        <dsp:cNvPr id="0" name=""/>
        <dsp:cNvSpPr/>
      </dsp:nvSpPr>
      <dsp:spPr>
        <a:xfrm rot="5400000">
          <a:off x="1525885" y="-645982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700" kern="1200" dirty="0"/>
            <a:t>Funding Round Type - Total &amp; Average Investments</a:t>
          </a:r>
          <a:endParaRPr lang="en-US" sz="1700" kern="1200" dirty="0"/>
        </a:p>
      </dsp:txBody>
      <dsp:txXfrm rot="-5400000">
        <a:off x="878542" y="41184"/>
        <a:ext cx="2070653" cy="736142"/>
      </dsp:txXfrm>
    </dsp:sp>
    <dsp:sp modelId="{9E72D167-ED3D-4F0F-9F0A-0EF8CDEB420C}">
      <dsp:nvSpPr>
        <dsp:cNvPr id="0" name=""/>
        <dsp:cNvSpPr/>
      </dsp:nvSpPr>
      <dsp:spPr>
        <a:xfrm rot="5400000">
          <a:off x="-188258" y="1245107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1496120"/>
        <a:ext cx="878541" cy="376517"/>
      </dsp:txXfrm>
    </dsp:sp>
    <dsp:sp modelId="{AC0E78E3-DE96-4E86-B354-D91F408AB727}">
      <dsp:nvSpPr>
        <dsp:cNvPr id="0" name=""/>
        <dsp:cNvSpPr/>
      </dsp:nvSpPr>
      <dsp:spPr>
        <a:xfrm rot="5400000">
          <a:off x="1525885" y="409504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700" kern="1200" dirty="0"/>
            <a:t>Top 9 Countries Total Investments</a:t>
          </a:r>
          <a:endParaRPr lang="en-US" sz="1700" kern="1200" dirty="0"/>
        </a:p>
      </dsp:txBody>
      <dsp:txXfrm rot="-5400000">
        <a:off x="878542" y="1096671"/>
        <a:ext cx="2070653" cy="736142"/>
      </dsp:txXfrm>
    </dsp:sp>
    <dsp:sp modelId="{8368F452-3763-458A-B8A4-866E60215725}">
      <dsp:nvSpPr>
        <dsp:cNvPr id="0" name=""/>
        <dsp:cNvSpPr/>
      </dsp:nvSpPr>
      <dsp:spPr>
        <a:xfrm rot="5400000">
          <a:off x="-188258" y="2300594"/>
          <a:ext cx="1255058" cy="878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1" y="2551607"/>
        <a:ext cx="878541" cy="376517"/>
      </dsp:txXfrm>
    </dsp:sp>
    <dsp:sp modelId="{3C7EF226-3E52-490A-9A65-23F886A89777}">
      <dsp:nvSpPr>
        <dsp:cNvPr id="0" name=""/>
        <dsp:cNvSpPr/>
      </dsp:nvSpPr>
      <dsp:spPr>
        <a:xfrm rot="5400000">
          <a:off x="1525885" y="1464991"/>
          <a:ext cx="815788" cy="2110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700" kern="1200" dirty="0"/>
            <a:t>Total Investments with Top 3 Sectors of Top 3 Countries</a:t>
          </a:r>
          <a:endParaRPr lang="en-US" sz="1700" kern="1200" dirty="0"/>
        </a:p>
      </dsp:txBody>
      <dsp:txXfrm rot="-5400000">
        <a:off x="878542" y="2152158"/>
        <a:ext cx="2070653" cy="73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05-08-2018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Abinash Bishoyi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Karthik </a:t>
            </a:r>
            <a:r>
              <a:rPr lang="en-IN" sz="1800" dirty="0" err="1"/>
              <a:t>Vecham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Balaji </a:t>
            </a:r>
            <a:r>
              <a:rPr lang="en-IN" sz="1800" dirty="0" err="1"/>
              <a:t>Nagaraja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Based on analysis, Spark fund should invest in the following countries: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D82C4-78A9-4999-A4CA-104603E11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85335"/>
              </p:ext>
            </p:extLst>
          </p:nvPr>
        </p:nvGraphicFramePr>
        <p:xfrm>
          <a:off x="1330960" y="3036146"/>
          <a:ext cx="8128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>
                  <a:extLst>
                    <a:ext uri="{9D8B030D-6E8A-4147-A177-3AD203B41FA5}">
                      <a16:colId xmlns:a16="http://schemas.microsoft.com/office/drawing/2014/main" val="2193063388"/>
                    </a:ext>
                  </a:extLst>
                </a:gridCol>
                <a:gridCol w="6136640">
                  <a:extLst>
                    <a:ext uri="{9D8B030D-6E8A-4147-A177-3AD203B41FA5}">
                      <a16:colId xmlns:a16="http://schemas.microsoft.com/office/drawing/2014/main" val="145661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Investment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Social, Finance, Analytics, Advertising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Cleantech / Semiconductors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United Kingdom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Social, Finance, Analytics, Advertising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Cleantech / Semiconductors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Social, Finance, Analytics, Advertising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News, Search and Messaging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4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Business Objective:</a:t>
            </a:r>
          </a:p>
          <a:p>
            <a:r>
              <a:rPr lang="en-GB" dirty="0"/>
              <a:t>Identify the best sectors, countries, and a suitable investment type for making investments. </a:t>
            </a:r>
          </a:p>
          <a:p>
            <a:r>
              <a:rPr lang="en-GB" dirty="0"/>
              <a:t>Invest where others are investing, implying that the best sectors and countries are the ones where most investments are happening.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Constraints:</a:t>
            </a:r>
          </a:p>
          <a:p>
            <a:r>
              <a:rPr lang="en-GB" dirty="0"/>
              <a:t>Invest between </a:t>
            </a:r>
            <a:r>
              <a:rPr lang="en-GB" b="1" dirty="0"/>
              <a:t>5 to 15 million USD</a:t>
            </a:r>
            <a:r>
              <a:rPr lang="en-GB" dirty="0"/>
              <a:t> per round of investment</a:t>
            </a:r>
          </a:p>
          <a:p>
            <a:r>
              <a:rPr lang="en-GB" dirty="0"/>
              <a:t>Invest only in </a:t>
            </a:r>
            <a:r>
              <a:rPr lang="en-GB" b="1" dirty="0"/>
              <a:t>English-speaking countries</a:t>
            </a:r>
            <a:r>
              <a:rPr lang="en-GB" dirty="0"/>
              <a:t> because of the ease of communication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Spark Fund Business 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F2FC251-A9C7-4AD1-9AF5-53B561EB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17325"/>
              </p:ext>
            </p:extLst>
          </p:nvPr>
        </p:nvGraphicFramePr>
        <p:xfrm>
          <a:off x="404813" y="18542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25F3FD-65DE-4079-A4D9-199217D4A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737569"/>
              </p:ext>
            </p:extLst>
          </p:nvPr>
        </p:nvGraphicFramePr>
        <p:xfrm>
          <a:off x="404813" y="2743200"/>
          <a:ext cx="2989018" cy="336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559C70-5507-4F6D-B508-798D58689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845831"/>
              </p:ext>
            </p:extLst>
          </p:nvPr>
        </p:nvGraphicFramePr>
        <p:xfrm>
          <a:off x="4495129" y="2743200"/>
          <a:ext cx="2989018" cy="336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B1D4611-9A50-460F-813A-48249A7F2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77418"/>
              </p:ext>
            </p:extLst>
          </p:nvPr>
        </p:nvGraphicFramePr>
        <p:xfrm>
          <a:off x="8585445" y="2743200"/>
          <a:ext cx="2989018" cy="336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DA2D50-8ADB-4D63-A5C8-49B7B03214FD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7807" y="1964464"/>
            <a:ext cx="9811140" cy="2910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US" dirty="0"/>
              <a:t>Funding Type Analysis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2C867-8BBA-4AD7-897E-80083E14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5343049"/>
            <a:ext cx="11168742" cy="856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above analysis we concluded that “Venture” type will best suit for Spark Fund.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4128655"/>
            <a:ext cx="11168742" cy="207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Based on above analysis, out of top 9 (shown) top 3 English speaking countries</a:t>
            </a:r>
          </a:p>
          <a:p>
            <a:pPr lvl="2"/>
            <a:r>
              <a:rPr lang="en-US" dirty="0"/>
              <a:t>1stCountry	: USA</a:t>
            </a:r>
          </a:p>
          <a:p>
            <a:pPr lvl="2"/>
            <a:r>
              <a:rPr lang="en-US" dirty="0"/>
              <a:t>2ndCountry	: United Kingdom</a:t>
            </a:r>
          </a:p>
          <a:p>
            <a:pPr lvl="2"/>
            <a:r>
              <a:rPr lang="en-US" dirty="0"/>
              <a:t>3rdCountry	: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FB6C4-E4C6-4E3F-BAE1-7042366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4" y="1610285"/>
            <a:ext cx="3472869" cy="231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A7D25-F6FB-493C-A7E3-642725E8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2" y="1610286"/>
            <a:ext cx="4386580" cy="1462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1ADF3-D568-4168-B807-78462B85D78A}"/>
              </a:ext>
            </a:extLst>
          </p:cNvPr>
          <p:cNvSpPr txBox="1"/>
          <p:nvPr/>
        </p:nvSpPr>
        <p:spPr>
          <a:xfrm>
            <a:off x="6395469" y="3094245"/>
            <a:ext cx="25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 Speaking Country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44" y="1489291"/>
            <a:ext cx="4370251" cy="470296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GB" dirty="0"/>
              <a:t>Country with highest investment: USA</a:t>
            </a:r>
          </a:p>
          <a:p>
            <a:r>
              <a:rPr lang="en-US" dirty="0"/>
              <a:t>Top Sector : Others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 Sector: Social, Finance, Analytics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Top Sector: Cleantech/Semiconductors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Country with 2</a:t>
            </a:r>
            <a:r>
              <a:rPr lang="en-GB" baseline="30000" dirty="0"/>
              <a:t>nd</a:t>
            </a:r>
            <a:r>
              <a:rPr lang="en-GB" dirty="0"/>
              <a:t> highest investment: United Kingdom</a:t>
            </a:r>
          </a:p>
          <a:p>
            <a:r>
              <a:rPr lang="en-US" dirty="0"/>
              <a:t>Top Sector: Others</a:t>
            </a:r>
          </a:p>
          <a:p>
            <a:r>
              <a:rPr lang="en-US" dirty="0"/>
              <a:t>2ndTop Sector: Social, Finance, Analytics</a:t>
            </a:r>
          </a:p>
          <a:p>
            <a:r>
              <a:rPr lang="en-US" dirty="0"/>
              <a:t>3rdTop Sector: Cleantech/Semiconductors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/>
              <a:t>Country with 3</a:t>
            </a:r>
            <a:r>
              <a:rPr lang="en-GB" baseline="30000" dirty="0"/>
              <a:t>rd</a:t>
            </a:r>
            <a:r>
              <a:rPr lang="en-GB" dirty="0"/>
              <a:t> highest investment: India</a:t>
            </a:r>
          </a:p>
          <a:p>
            <a:r>
              <a:rPr lang="en-US" dirty="0"/>
              <a:t>Top Sector: Others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 Sector: Social, Finance, Analytics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Top Sector: News, Search, Messaging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7D8F3-BA23-4E78-90B3-AD400C16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47" y="1275605"/>
            <a:ext cx="7040191" cy="49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GB" sz="2800" dirty="0"/>
              <a:t>Funding Round Type - Total &amp; Average Investments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4907-6314-410B-B5A6-6CC339E96EFD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7807" y="2287738"/>
            <a:ext cx="9811140" cy="29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GB" b="1" dirty="0"/>
              <a:t>Top 9 Countries Total Investments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071F0-39E5-4E8C-A213-C9D3E44E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8" y="1854926"/>
            <a:ext cx="11730972" cy="28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r>
              <a:rPr lang="en-GB" sz="2800" b="1" dirty="0"/>
              <a:t>Total Investments with Top 3 Sectors of Top 3 Countries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F8970-BB36-4A73-B67A-20D157C2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" y="1862954"/>
            <a:ext cx="11720576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6cd1ac7-4caf-4c4c-8c17-24c8586c5a0f" Revision="1" Stencil="System.MyShapes" StencilVersion="1.0"/>
</Control>
</file>

<file path=customXml/item2.xml><?xml version="1.0" encoding="utf-8"?>
<Control xmlns="http://schemas.microsoft.com/VisualStudio/2011/storyboarding/control">
  <Id Name="76cd1ac7-4caf-4c4c-8c17-24c8586c5a0f" Revision="1" Stencil="System.MyShapes" StencilVersion="1.0"/>
</Control>
</file>

<file path=customXml/itemProps1.xml><?xml version="1.0" encoding="utf-8"?>
<ds:datastoreItem xmlns:ds="http://schemas.openxmlformats.org/officeDocument/2006/customXml" ds:itemID="{785D75D7-7B5F-4430-B4AF-7C2528B9E0C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2F067E-2EA5-4CFF-A1FD-145484C423B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300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Spark Fund Business Objective</vt:lpstr>
      <vt:lpstr> Analysis Methodology</vt:lpstr>
      <vt:lpstr> Funding Type Analysis</vt:lpstr>
      <vt:lpstr>Country Analysis</vt:lpstr>
      <vt:lpstr>Sector Analysis</vt:lpstr>
      <vt:lpstr>Funding Round Type - Total &amp; Average Investments</vt:lpstr>
      <vt:lpstr>Top 9 Countries Total Investments</vt:lpstr>
      <vt:lpstr>Total Investments with Top 3 Sectors of Top 3 Countries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Abinash Bishoyi</cp:lastModifiedBy>
  <cp:revision>41</cp:revision>
  <dcterms:created xsi:type="dcterms:W3CDTF">2016-06-09T08:16:28Z</dcterms:created>
  <dcterms:modified xsi:type="dcterms:W3CDTF">2018-08-05T14:20:28Z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