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2.xml.rels" ContentType="application/vnd.openxmlformats-package.relationships+xml"/>
  <Override PartName="/ppt/slideMasters/_rels/slideMaster6.xml.rels" ContentType="application/vnd.openxmlformats-package.relationships+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Lst>
  <p:sldSz cx="9144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8520" cy="1141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p:nvPr>
        </p:nvSpPr>
        <p:spPr>
          <a:xfrm>
            <a:off x="457200" y="1600200"/>
            <a:ext cx="8228520" cy="4524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F77C516-0080-49E6-8DC0-FD409938139A}"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41C3F342-7899-4D79-A665-4177DD117B8E}" type="slidenum">
              <a:t>&lt;#&gt;</a:t>
            </a:fld>
          </a:p>
        </p:txBody>
      </p:sp>
      <p:sp>
        <p:nvSpPr>
          <p:cNvPr id="4" name="PlaceHolder 3"/>
          <p:cNvSpPr>
            <a:spLocks noGrp="1"/>
          </p:cNvSpPr>
          <p:nvPr>
            <p:ph type="dt" idx="3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7D03D03E-973A-448E-83B7-55FBD368AA20}" type="slidenum">
              <a:t>&lt;#&gt;</a:t>
            </a:fld>
          </a:p>
        </p:txBody>
      </p:sp>
      <p:sp>
        <p:nvSpPr>
          <p:cNvPr id="4" name="PlaceHolder 3"/>
          <p:cNvSpPr>
            <a:spLocks noGrp="1"/>
          </p:cNvSpPr>
          <p:nvPr>
            <p:ph type="dt" idx="3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4"/>
          </p:nvPr>
        </p:nvSpPr>
        <p:spPr/>
        <p:txBody>
          <a:bodyPr/>
          <a:p>
            <a:r>
              <a:t>Footer</a:t>
            </a:r>
          </a:p>
        </p:txBody>
      </p:sp>
      <p:sp>
        <p:nvSpPr>
          <p:cNvPr id="3" name="PlaceHolder 2"/>
          <p:cNvSpPr>
            <a:spLocks noGrp="1"/>
          </p:cNvSpPr>
          <p:nvPr>
            <p:ph type="sldNum" idx="35"/>
          </p:nvPr>
        </p:nvSpPr>
        <p:spPr/>
        <p:txBody>
          <a:bodyPr/>
          <a:p>
            <a:fld id="{C6B865C5-1E99-4DC6-A9C7-CF1CC765198C}" type="slidenum">
              <a:t>&lt;#&gt;</a:t>
            </a:fld>
          </a:p>
        </p:txBody>
      </p:sp>
      <p:sp>
        <p:nvSpPr>
          <p:cNvPr id="4" name="PlaceHolder 3"/>
          <p:cNvSpPr>
            <a:spLocks noGrp="1"/>
          </p:cNvSpPr>
          <p:nvPr>
            <p:ph type="dt" idx="3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8520" cy="1141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 name="PlaceHolder 2"/>
          <p:cNvSpPr>
            <a:spLocks noGrp="1"/>
          </p:cNvSpPr>
          <p:nvPr>
            <p:ph type="subTitle"/>
          </p:nvPr>
        </p:nvSpPr>
        <p:spPr>
          <a:xfrm>
            <a:off x="457200" y="1600200"/>
            <a:ext cx="8228520" cy="45248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E51020DB-B41C-4A3B-8A5B-4D76C72D646F}"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131E945C-E303-48E6-9778-F10680404607}"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AA374960-D158-463B-B06E-669EA1A7A247}"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4680"/>
            <a:ext cx="8228520" cy="1141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6" name="PlaceHolder 2"/>
          <p:cNvSpPr>
            <a:spLocks noGrp="1"/>
          </p:cNvSpPr>
          <p:nvPr>
            <p:ph/>
          </p:nvPr>
        </p:nvSpPr>
        <p:spPr>
          <a:xfrm>
            <a:off x="457200" y="1600200"/>
            <a:ext cx="8228520" cy="4524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384E1EA9-5B3D-4811-A07F-EC74B8EBDFA0}"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31829224-B168-4BA0-834F-1B28DCF43751}" type="slidenum">
              <a:t>&lt;#&gt;</a:t>
            </a:fld>
          </a:p>
        </p:txBody>
      </p:sp>
      <p:sp>
        <p:nvSpPr>
          <p:cNvPr id="4" name="PlaceHolder 3"/>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4680"/>
            <a:ext cx="8228520" cy="1141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7" name="PlaceHolder 2"/>
          <p:cNvSpPr>
            <a:spLocks noGrp="1"/>
          </p:cNvSpPr>
          <p:nvPr>
            <p:ph/>
          </p:nvPr>
        </p:nvSpPr>
        <p:spPr>
          <a:xfrm>
            <a:off x="457200" y="1600200"/>
            <a:ext cx="4015440" cy="4524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3"/>
          <p:cNvSpPr>
            <a:spLocks noGrp="1"/>
          </p:cNvSpPr>
          <p:nvPr>
            <p:ph/>
          </p:nvPr>
        </p:nvSpPr>
        <p:spPr>
          <a:xfrm>
            <a:off x="4673880" y="1600200"/>
            <a:ext cx="4015440" cy="4524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C17639A8-609D-429A-8FBD-14E8DDB2DCCB}" type="slidenum">
              <a:t>&lt;#&gt;</a:t>
            </a:fld>
          </a:p>
        </p:txBody>
      </p:sp>
      <p:sp>
        <p:nvSpPr>
          <p:cNvPr id="7" name="PlaceHolder 6"/>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p>
            <a:r>
              <a:t>Footer</a:t>
            </a:r>
          </a:p>
        </p:txBody>
      </p:sp>
      <p:sp>
        <p:nvSpPr>
          <p:cNvPr id="3" name="PlaceHolder 2"/>
          <p:cNvSpPr>
            <a:spLocks noGrp="1"/>
          </p:cNvSpPr>
          <p:nvPr>
            <p:ph type="sldNum" idx="23"/>
          </p:nvPr>
        </p:nvSpPr>
        <p:spPr/>
        <p:txBody>
          <a:bodyPr/>
          <a:p>
            <a:fld id="{CCF73CFA-87FD-4342-9E1B-203ED938F1E1}" type="slidenum">
              <a:t>&lt;#&gt;</a:t>
            </a:fld>
          </a:p>
        </p:txBody>
      </p:sp>
      <p:sp>
        <p:nvSpPr>
          <p:cNvPr id="4" name="PlaceHolder 3"/>
          <p:cNvSpPr>
            <a:spLocks noGrp="1"/>
          </p:cNvSpPr>
          <p:nvPr>
            <p:ph type="dt" idx="24"/>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8520" cy="11419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5"/>
          </p:nvPr>
        </p:nvSpPr>
        <p:spPr/>
        <p:txBody>
          <a:bodyPr/>
          <a:p>
            <a:r>
              <a:t>Footer</a:t>
            </a:r>
          </a:p>
        </p:txBody>
      </p:sp>
      <p:sp>
        <p:nvSpPr>
          <p:cNvPr id="4" name="PlaceHolder 3"/>
          <p:cNvSpPr>
            <a:spLocks noGrp="1"/>
          </p:cNvSpPr>
          <p:nvPr>
            <p:ph type="sldNum" idx="26"/>
          </p:nvPr>
        </p:nvSpPr>
        <p:spPr/>
        <p:txBody>
          <a:bodyPr/>
          <a:p>
            <a:fld id="{ECD5954A-8FA9-420C-99A4-9202F328368E}" type="slidenum">
              <a:t>&lt;#&gt;</a:t>
            </a:fld>
          </a:p>
        </p:txBody>
      </p:sp>
      <p:sp>
        <p:nvSpPr>
          <p:cNvPr id="5" name="PlaceHolder 4"/>
          <p:cNvSpPr>
            <a:spLocks noGrp="1"/>
          </p:cNvSpPr>
          <p:nvPr>
            <p:ph type="dt" idx="2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8520" cy="11419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body"/>
          </p:nvPr>
        </p:nvSpPr>
        <p:spPr>
          <a:xfrm>
            <a:off x="457200" y="1600200"/>
            <a:ext cx="8228520" cy="45248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 name="PlaceHolder 3"/>
          <p:cNvSpPr>
            <a:spLocks noGrp="1"/>
          </p:cNvSpPr>
          <p:nvPr>
            <p:ph type="ftr" idx="1"/>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4"/>
          <p:cNvSpPr>
            <a:spLocks noGrp="1"/>
          </p:cNvSpPr>
          <p:nvPr>
            <p:ph type="sldNum" idx="2"/>
          </p:nvPr>
        </p:nvSpPr>
        <p:spPr>
          <a:xfrm>
            <a:off x="6553080" y="6356520"/>
            <a:ext cx="2132640" cy="36396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1">
                    <a:tint val="75000"/>
                  </a:schemeClr>
                </a:solidFill>
                <a:latin typeface="Calibri"/>
              </a:defRPr>
            </a:lvl1pPr>
          </a:lstStyle>
          <a:p>
            <a:pPr indent="0" algn="r" defTabSz="457200">
              <a:lnSpc>
                <a:spcPct val="100000"/>
              </a:lnSpc>
              <a:buNone/>
              <a:tabLst>
                <a:tab algn="l" pos="0"/>
              </a:tabLst>
            </a:pPr>
            <a:fld id="{A23651A7-3FCB-4244-AB1A-E047C59EF270}"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4" name="PlaceHolder 5"/>
          <p:cNvSpPr>
            <a:spLocks noGrp="1"/>
          </p:cNvSpPr>
          <p:nvPr>
            <p:ph type="dt" idx="3"/>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PlaceHolder 1"/>
          <p:cNvSpPr>
            <a:spLocks noGrp="1"/>
          </p:cNvSpPr>
          <p:nvPr>
            <p:ph type="ftr" idx="28"/>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8" name="PlaceHolder 2"/>
          <p:cNvSpPr>
            <a:spLocks noGrp="1"/>
          </p:cNvSpPr>
          <p:nvPr>
            <p:ph type="sldNum" idx="29"/>
          </p:nvPr>
        </p:nvSpPr>
        <p:spPr>
          <a:xfrm>
            <a:off x="6553080" y="6356520"/>
            <a:ext cx="2132640" cy="36396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1">
                    <a:tint val="75000"/>
                  </a:schemeClr>
                </a:solidFill>
                <a:latin typeface="Calibri"/>
              </a:defRPr>
            </a:lvl1pPr>
          </a:lstStyle>
          <a:p>
            <a:pPr indent="0" algn="r" defTabSz="457200">
              <a:lnSpc>
                <a:spcPct val="100000"/>
              </a:lnSpc>
              <a:buNone/>
              <a:tabLst>
                <a:tab algn="l" pos="0"/>
              </a:tabLst>
            </a:pPr>
            <a:fld id="{68C7886C-0366-45F1-AD24-FEDC6E13BE72}"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49" name="PlaceHolder 3"/>
          <p:cNvSpPr>
            <a:spLocks noGrp="1"/>
          </p:cNvSpPr>
          <p:nvPr>
            <p:ph type="dt" idx="30"/>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 name="PlaceHolder 1"/>
          <p:cNvSpPr>
            <a:spLocks noGrp="1"/>
          </p:cNvSpPr>
          <p:nvPr>
            <p:ph type="ftr" idx="31"/>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1" name="PlaceHolder 2"/>
          <p:cNvSpPr>
            <a:spLocks noGrp="1"/>
          </p:cNvSpPr>
          <p:nvPr>
            <p:ph type="sldNum" idx="32"/>
          </p:nvPr>
        </p:nvSpPr>
        <p:spPr>
          <a:xfrm>
            <a:off x="6553080" y="6356520"/>
            <a:ext cx="2132640" cy="36396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1">
                    <a:tint val="75000"/>
                  </a:schemeClr>
                </a:solidFill>
                <a:latin typeface="Calibri"/>
              </a:defRPr>
            </a:lvl1pPr>
          </a:lstStyle>
          <a:p>
            <a:pPr indent="0" algn="r" defTabSz="457200">
              <a:lnSpc>
                <a:spcPct val="100000"/>
              </a:lnSpc>
              <a:buNone/>
              <a:tabLst>
                <a:tab algn="l" pos="0"/>
              </a:tabLst>
            </a:pPr>
            <a:fld id="{FFCBC818-8611-4DA5-BB07-DAF49232DDF3}"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52" name="PlaceHolder 3"/>
          <p:cNvSpPr>
            <a:spLocks noGrp="1"/>
          </p:cNvSpPr>
          <p:nvPr>
            <p:ph type="dt" idx="33"/>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 name="PlaceHolder 1"/>
          <p:cNvSpPr>
            <a:spLocks noGrp="1"/>
          </p:cNvSpPr>
          <p:nvPr>
            <p:ph type="ftr" idx="34"/>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4" name="PlaceHolder 2"/>
          <p:cNvSpPr>
            <a:spLocks noGrp="1"/>
          </p:cNvSpPr>
          <p:nvPr>
            <p:ph type="sldNum" idx="35"/>
          </p:nvPr>
        </p:nvSpPr>
        <p:spPr>
          <a:xfrm>
            <a:off x="6553080" y="6356520"/>
            <a:ext cx="2132640" cy="36396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1">
                    <a:tint val="75000"/>
                  </a:schemeClr>
                </a:solidFill>
                <a:latin typeface="Calibri"/>
              </a:defRPr>
            </a:lvl1pPr>
          </a:lstStyle>
          <a:p>
            <a:pPr indent="0" algn="r" defTabSz="457200">
              <a:lnSpc>
                <a:spcPct val="100000"/>
              </a:lnSpc>
              <a:buNone/>
              <a:tabLst>
                <a:tab algn="l" pos="0"/>
              </a:tabLst>
            </a:pPr>
            <a:fld id="{F86BEB45-D921-459C-8878-FBC2B58DF4D2}"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55" name="PlaceHolder 3"/>
          <p:cNvSpPr>
            <a:spLocks noGrp="1"/>
          </p:cNvSpPr>
          <p:nvPr>
            <p:ph type="dt" idx="36"/>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8520" cy="11419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8" name="PlaceHolder 2"/>
          <p:cNvSpPr>
            <a:spLocks noGrp="1"/>
          </p:cNvSpPr>
          <p:nvPr>
            <p:ph type="ftr" idx="4"/>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 name="PlaceHolder 3"/>
          <p:cNvSpPr>
            <a:spLocks noGrp="1"/>
          </p:cNvSpPr>
          <p:nvPr>
            <p:ph type="sldNum" idx="5"/>
          </p:nvPr>
        </p:nvSpPr>
        <p:spPr>
          <a:xfrm>
            <a:off x="6553080" y="6356520"/>
            <a:ext cx="2132640" cy="36396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1">
                    <a:tint val="75000"/>
                  </a:schemeClr>
                </a:solidFill>
                <a:latin typeface="Calibri"/>
              </a:defRPr>
            </a:lvl1pPr>
          </a:lstStyle>
          <a:p>
            <a:pPr indent="0" algn="r" defTabSz="457200">
              <a:lnSpc>
                <a:spcPct val="100000"/>
              </a:lnSpc>
              <a:buNone/>
              <a:tabLst>
                <a:tab algn="l" pos="0"/>
              </a:tabLst>
            </a:pPr>
            <a:fld id="{A4125F9A-87AC-45F9-A9B7-56E8E00ABE71}"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10" name="PlaceHolder 4"/>
          <p:cNvSpPr>
            <a:spLocks noGrp="1"/>
          </p:cNvSpPr>
          <p:nvPr>
            <p:ph type="dt" idx="6"/>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1"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 name="PlaceHolder 1"/>
          <p:cNvSpPr>
            <a:spLocks noGrp="1"/>
          </p:cNvSpPr>
          <p:nvPr>
            <p:ph type="ftr" idx="7"/>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5" name="PlaceHolder 2"/>
          <p:cNvSpPr>
            <a:spLocks noGrp="1"/>
          </p:cNvSpPr>
          <p:nvPr>
            <p:ph type="sldNum" idx="8"/>
          </p:nvPr>
        </p:nvSpPr>
        <p:spPr>
          <a:xfrm>
            <a:off x="6553080" y="6356520"/>
            <a:ext cx="2132640" cy="36396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1">
                    <a:tint val="75000"/>
                  </a:schemeClr>
                </a:solidFill>
                <a:latin typeface="Calibri"/>
              </a:defRPr>
            </a:lvl1pPr>
          </a:lstStyle>
          <a:p>
            <a:pPr indent="0" algn="r" defTabSz="457200">
              <a:lnSpc>
                <a:spcPct val="100000"/>
              </a:lnSpc>
              <a:buNone/>
              <a:tabLst>
                <a:tab algn="l" pos="0"/>
              </a:tabLst>
            </a:pPr>
            <a:fld id="{F89DA4EB-5D1B-49B3-B71A-38A629763891}"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16" name="PlaceHolder 3"/>
          <p:cNvSpPr>
            <a:spLocks noGrp="1"/>
          </p:cNvSpPr>
          <p:nvPr>
            <p:ph type="dt" idx="9"/>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 name="PlaceHolder 1"/>
          <p:cNvSpPr>
            <a:spLocks noGrp="1"/>
          </p:cNvSpPr>
          <p:nvPr>
            <p:ph type="ftr" idx="10"/>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8" name="PlaceHolder 2"/>
          <p:cNvSpPr>
            <a:spLocks noGrp="1"/>
          </p:cNvSpPr>
          <p:nvPr>
            <p:ph type="sldNum" idx="11"/>
          </p:nvPr>
        </p:nvSpPr>
        <p:spPr>
          <a:xfrm>
            <a:off x="6553080" y="6356520"/>
            <a:ext cx="2132640" cy="36396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1">
                    <a:tint val="75000"/>
                  </a:schemeClr>
                </a:solidFill>
                <a:latin typeface="Calibri"/>
              </a:defRPr>
            </a:lvl1pPr>
          </a:lstStyle>
          <a:p>
            <a:pPr indent="0" algn="r" defTabSz="457200">
              <a:lnSpc>
                <a:spcPct val="100000"/>
              </a:lnSpc>
              <a:buNone/>
              <a:tabLst>
                <a:tab algn="l" pos="0"/>
              </a:tabLst>
            </a:pPr>
            <a:fld id="{60F39ECC-E920-46CE-BB96-E1923AB474CD}"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19" name="PlaceHolder 3"/>
          <p:cNvSpPr>
            <a:spLocks noGrp="1"/>
          </p:cNvSpPr>
          <p:nvPr>
            <p:ph type="dt" idx="12"/>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8520" cy="11419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1" name="PlaceHolder 2"/>
          <p:cNvSpPr>
            <a:spLocks noGrp="1"/>
          </p:cNvSpPr>
          <p:nvPr>
            <p:ph type="body"/>
          </p:nvPr>
        </p:nvSpPr>
        <p:spPr>
          <a:xfrm>
            <a:off x="457200" y="1600200"/>
            <a:ext cx="8228520" cy="45248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2" name="PlaceHolder 3"/>
          <p:cNvSpPr>
            <a:spLocks noGrp="1"/>
          </p:cNvSpPr>
          <p:nvPr>
            <p:ph type="ftr" idx="13"/>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3" name="PlaceHolder 4"/>
          <p:cNvSpPr>
            <a:spLocks noGrp="1"/>
          </p:cNvSpPr>
          <p:nvPr>
            <p:ph type="sldNum" idx="14"/>
          </p:nvPr>
        </p:nvSpPr>
        <p:spPr>
          <a:xfrm>
            <a:off x="6553080" y="6356520"/>
            <a:ext cx="2132640" cy="36396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1">
                    <a:tint val="75000"/>
                  </a:schemeClr>
                </a:solidFill>
                <a:latin typeface="Calibri"/>
              </a:defRPr>
            </a:lvl1pPr>
          </a:lstStyle>
          <a:p>
            <a:pPr indent="0" algn="r" defTabSz="457200">
              <a:lnSpc>
                <a:spcPct val="100000"/>
              </a:lnSpc>
              <a:buNone/>
              <a:tabLst>
                <a:tab algn="l" pos="0"/>
              </a:tabLst>
            </a:pPr>
            <a:fld id="{A3AB2F79-B235-4319-B1EA-93E9E379AF77}"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24" name="PlaceHolder 5"/>
          <p:cNvSpPr>
            <a:spLocks noGrp="1"/>
          </p:cNvSpPr>
          <p:nvPr>
            <p:ph type="dt" idx="15"/>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 name="PlaceHolder 1"/>
          <p:cNvSpPr>
            <a:spLocks noGrp="1"/>
          </p:cNvSpPr>
          <p:nvPr>
            <p:ph type="ftr" idx="16"/>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8" name="PlaceHolder 2"/>
          <p:cNvSpPr>
            <a:spLocks noGrp="1"/>
          </p:cNvSpPr>
          <p:nvPr>
            <p:ph type="sldNum" idx="17"/>
          </p:nvPr>
        </p:nvSpPr>
        <p:spPr>
          <a:xfrm>
            <a:off x="6553080" y="6356520"/>
            <a:ext cx="2132640" cy="36396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1">
                    <a:tint val="75000"/>
                  </a:schemeClr>
                </a:solidFill>
                <a:latin typeface="Calibri"/>
              </a:defRPr>
            </a:lvl1pPr>
          </a:lstStyle>
          <a:p>
            <a:pPr indent="0" algn="r" defTabSz="457200">
              <a:lnSpc>
                <a:spcPct val="100000"/>
              </a:lnSpc>
              <a:buNone/>
              <a:tabLst>
                <a:tab algn="l" pos="0"/>
              </a:tabLst>
            </a:pPr>
            <a:fld id="{3D9F55D3-4A0B-4B6F-86EC-50ABB66B26E0}"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29" name="PlaceHolder 3"/>
          <p:cNvSpPr>
            <a:spLocks noGrp="1"/>
          </p:cNvSpPr>
          <p:nvPr>
            <p:ph type="dt" idx="18"/>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4680"/>
            <a:ext cx="8228520" cy="11419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1" name="PlaceHolder 2"/>
          <p:cNvSpPr>
            <a:spLocks noGrp="1"/>
          </p:cNvSpPr>
          <p:nvPr>
            <p:ph type="body"/>
          </p:nvPr>
        </p:nvSpPr>
        <p:spPr>
          <a:xfrm>
            <a:off x="457200" y="1600200"/>
            <a:ext cx="4015080" cy="45248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2" name="PlaceHolder 3"/>
          <p:cNvSpPr>
            <a:spLocks noGrp="1"/>
          </p:cNvSpPr>
          <p:nvPr>
            <p:ph type="body"/>
          </p:nvPr>
        </p:nvSpPr>
        <p:spPr>
          <a:xfrm>
            <a:off x="4673880" y="1600200"/>
            <a:ext cx="4015080" cy="45248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3" name="PlaceHolder 4"/>
          <p:cNvSpPr>
            <a:spLocks noGrp="1"/>
          </p:cNvSpPr>
          <p:nvPr>
            <p:ph type="ftr" idx="19"/>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4" name="PlaceHolder 5"/>
          <p:cNvSpPr>
            <a:spLocks noGrp="1"/>
          </p:cNvSpPr>
          <p:nvPr>
            <p:ph type="sldNum" idx="20"/>
          </p:nvPr>
        </p:nvSpPr>
        <p:spPr>
          <a:xfrm>
            <a:off x="6553080" y="6356520"/>
            <a:ext cx="2132640" cy="36396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1">
                    <a:tint val="75000"/>
                  </a:schemeClr>
                </a:solidFill>
                <a:latin typeface="Calibri"/>
              </a:defRPr>
            </a:lvl1pPr>
          </a:lstStyle>
          <a:p>
            <a:pPr indent="0" algn="r" defTabSz="457200">
              <a:lnSpc>
                <a:spcPct val="100000"/>
              </a:lnSpc>
              <a:buNone/>
              <a:tabLst>
                <a:tab algn="l" pos="0"/>
              </a:tabLst>
            </a:pPr>
            <a:fld id="{F506EA02-A140-4FA6-9586-F972CECA5B10}"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35" name="PlaceHolder 6"/>
          <p:cNvSpPr>
            <a:spLocks noGrp="1"/>
          </p:cNvSpPr>
          <p:nvPr>
            <p:ph type="dt" idx="21"/>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ftr" idx="22"/>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0" name="PlaceHolder 2"/>
          <p:cNvSpPr>
            <a:spLocks noGrp="1"/>
          </p:cNvSpPr>
          <p:nvPr>
            <p:ph type="sldNum" idx="23"/>
          </p:nvPr>
        </p:nvSpPr>
        <p:spPr>
          <a:xfrm>
            <a:off x="6553080" y="6356520"/>
            <a:ext cx="2132640" cy="36396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1">
                    <a:tint val="75000"/>
                  </a:schemeClr>
                </a:solidFill>
                <a:latin typeface="Calibri"/>
              </a:defRPr>
            </a:lvl1pPr>
          </a:lstStyle>
          <a:p>
            <a:pPr indent="0" algn="r" defTabSz="457200">
              <a:lnSpc>
                <a:spcPct val="100000"/>
              </a:lnSpc>
              <a:buNone/>
              <a:tabLst>
                <a:tab algn="l" pos="0"/>
              </a:tabLst>
            </a:pPr>
            <a:fld id="{6D3B5FCC-5168-4BCE-9837-61803A7169AF}"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41" name="PlaceHolder 3"/>
          <p:cNvSpPr>
            <a:spLocks noGrp="1"/>
          </p:cNvSpPr>
          <p:nvPr>
            <p:ph type="dt" idx="24"/>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4680"/>
            <a:ext cx="8228520" cy="11419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3" name="PlaceHolder 2"/>
          <p:cNvSpPr>
            <a:spLocks noGrp="1"/>
          </p:cNvSpPr>
          <p:nvPr>
            <p:ph type="ftr" idx="25"/>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4" name="PlaceHolder 3"/>
          <p:cNvSpPr>
            <a:spLocks noGrp="1"/>
          </p:cNvSpPr>
          <p:nvPr>
            <p:ph type="sldNum" idx="26"/>
          </p:nvPr>
        </p:nvSpPr>
        <p:spPr>
          <a:xfrm>
            <a:off x="6553080" y="6356520"/>
            <a:ext cx="2132640" cy="36396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1">
                    <a:tint val="75000"/>
                  </a:schemeClr>
                </a:solidFill>
                <a:latin typeface="Calibri"/>
              </a:defRPr>
            </a:lvl1pPr>
          </a:lstStyle>
          <a:p>
            <a:pPr indent="0" algn="r" defTabSz="457200">
              <a:lnSpc>
                <a:spcPct val="100000"/>
              </a:lnSpc>
              <a:buNone/>
              <a:tabLst>
                <a:tab algn="l" pos="0"/>
              </a:tabLst>
            </a:pPr>
            <a:fld id="{86762FFC-04F1-4A6F-B909-FDA8C6FB4B5A}"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45" name="PlaceHolder 4"/>
          <p:cNvSpPr>
            <a:spLocks noGrp="1"/>
          </p:cNvSpPr>
          <p:nvPr>
            <p:ph type="dt" idx="27"/>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685800" y="1274040"/>
            <a:ext cx="7771320" cy="146880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0" lang="en-US" sz="4400" spc="-1" strike="noStrike">
                <a:solidFill>
                  <a:schemeClr val="dk1"/>
                </a:solidFill>
                <a:latin typeface="Calibri"/>
              </a:rPr>
              <a:t>CYBER GYAN VIRTUAL INTERNSHIP PROGRAM</a:t>
            </a:r>
            <a:endParaRPr b="0" lang="en-US" sz="4400" spc="-1" strike="noStrike">
              <a:solidFill>
                <a:srgbClr val="000000"/>
              </a:solidFill>
              <a:latin typeface="Arial"/>
            </a:endParaRPr>
          </a:p>
          <a:p>
            <a:pPr indent="0" algn="ctr" defTabSz="457200">
              <a:lnSpc>
                <a:spcPct val="100000"/>
              </a:lnSpc>
              <a:buNone/>
              <a:tabLst>
                <a:tab algn="l" pos="0"/>
              </a:tabLst>
            </a:pPr>
            <a:r>
              <a:rPr b="0" lang="en-US" sz="4400" spc="-1" strike="noStrike">
                <a:solidFill>
                  <a:schemeClr val="dk1"/>
                </a:solidFill>
                <a:latin typeface="Calibri"/>
              </a:rPr>
              <a:t>CDAC, Noida</a:t>
            </a:r>
            <a:endParaRPr b="0" lang="en-US" sz="4400" spc="-1" strike="noStrike">
              <a:solidFill>
                <a:srgbClr val="000000"/>
              </a:solidFill>
              <a:latin typeface="Arial"/>
            </a:endParaRPr>
          </a:p>
        </p:txBody>
      </p:sp>
      <p:sp>
        <p:nvSpPr>
          <p:cNvPr id="57" name="PlaceHolder 2"/>
          <p:cNvSpPr>
            <a:spLocks noGrp="1"/>
          </p:cNvSpPr>
          <p:nvPr>
            <p:ph type="subTitle"/>
          </p:nvPr>
        </p:nvSpPr>
        <p:spPr>
          <a:xfrm>
            <a:off x="1372320" y="3429000"/>
            <a:ext cx="6399720" cy="1751400"/>
          </a:xfrm>
          <a:prstGeom prst="rect">
            <a:avLst/>
          </a:prstGeom>
          <a:noFill/>
          <a:ln w="0">
            <a:noFill/>
          </a:ln>
        </p:spPr>
        <p:txBody>
          <a:bodyPr lIns="91440" rIns="91440" tIns="45720" bIns="45720" anchor="t">
            <a:noAutofit/>
          </a:bodyPr>
          <a:p>
            <a:pPr indent="0" algn="ctr" defTabSz="457200">
              <a:lnSpc>
                <a:spcPct val="100000"/>
              </a:lnSpc>
              <a:spcBef>
                <a:spcPts val="641"/>
              </a:spcBef>
              <a:buNone/>
              <a:tabLst>
                <a:tab algn="l" pos="0"/>
              </a:tabLst>
            </a:pPr>
            <a:r>
              <a:rPr b="0" lang="en-US" sz="3200" spc="-1" strike="noStrike">
                <a:solidFill>
                  <a:schemeClr val="dk1">
                    <a:tint val="75000"/>
                  </a:schemeClr>
                </a:solidFill>
                <a:latin typeface="Calibri"/>
              </a:rPr>
              <a:t>Submitted By:</a:t>
            </a:r>
            <a:endParaRPr b="0" lang="en-US" sz="3200" spc="-1" strike="noStrike">
              <a:solidFill>
                <a:srgbClr val="000000"/>
              </a:solidFill>
              <a:latin typeface="Arial"/>
            </a:endParaRPr>
          </a:p>
          <a:p>
            <a:pPr indent="0" algn="ctr" defTabSz="457200">
              <a:lnSpc>
                <a:spcPct val="100000"/>
              </a:lnSpc>
              <a:spcBef>
                <a:spcPts val="641"/>
              </a:spcBef>
              <a:buNone/>
              <a:tabLst>
                <a:tab algn="l" pos="0"/>
              </a:tabLst>
            </a:pPr>
            <a:r>
              <a:rPr b="0" lang="en-US" sz="3200" spc="-1" strike="noStrike">
                <a:solidFill>
                  <a:schemeClr val="dk1">
                    <a:tint val="75000"/>
                  </a:schemeClr>
                </a:solidFill>
                <a:latin typeface="Calibri"/>
              </a:rPr>
              <a:t>Abinash Dwibedi</a:t>
            </a:r>
            <a:endParaRPr b="0" lang="en-US" sz="3200" spc="-1" strike="noStrike">
              <a:solidFill>
                <a:srgbClr val="000000"/>
              </a:solidFill>
              <a:latin typeface="Arial"/>
            </a:endParaRPr>
          </a:p>
          <a:p>
            <a:pPr indent="0" algn="ctr" defTabSz="457200">
              <a:lnSpc>
                <a:spcPct val="100000"/>
              </a:lnSpc>
              <a:spcBef>
                <a:spcPts val="641"/>
              </a:spcBef>
              <a:buNone/>
              <a:tabLst>
                <a:tab algn="l" pos="0"/>
              </a:tabLst>
            </a:pPr>
            <a:endParaRPr b="0" lang="en-US" sz="3200" spc="-1" strike="noStrike">
              <a:solidFill>
                <a:srgbClr val="000000"/>
              </a:solidFill>
              <a:latin typeface="Arial"/>
            </a:endParaRPr>
          </a:p>
          <a:p>
            <a:pPr indent="0" algn="ctr" defTabSz="457200">
              <a:lnSpc>
                <a:spcPct val="100000"/>
              </a:lnSpc>
              <a:spcBef>
                <a:spcPts val="641"/>
              </a:spcBef>
              <a:buNone/>
              <a:tabLst>
                <a:tab algn="l" pos="0"/>
              </a:tabLst>
            </a:pPr>
            <a:r>
              <a:rPr b="0" lang="en-US" sz="3200" spc="-1" strike="noStrike">
                <a:solidFill>
                  <a:schemeClr val="dk1">
                    <a:tint val="75000"/>
                  </a:schemeClr>
                </a:solidFill>
                <a:latin typeface="Calibri"/>
              </a:rPr>
              <a:t>Project Trainee, (october-november) 2024</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p:nvPr>
        </p:nvSpPr>
        <p:spPr>
          <a:xfrm>
            <a:off x="228600" y="228600"/>
            <a:ext cx="8686440" cy="6400440"/>
          </a:xfrm>
          <a:prstGeom prst="rect">
            <a:avLst/>
          </a:prstGeom>
          <a:noFill/>
          <a:ln w="0">
            <a:noFill/>
          </a:ln>
        </p:spPr>
        <p:txBody>
          <a:bodyPr lIns="91440" rIns="91440" tIns="45720" bIns="45720" anchor="t">
            <a:noAutofit/>
          </a:bodyPr>
          <a:p>
            <a:pPr marL="432000" indent="0">
              <a:lnSpc>
                <a:spcPct val="100000"/>
              </a:lnSpc>
              <a:spcBef>
                <a:spcPts val="1417"/>
              </a:spcBef>
              <a:buNone/>
              <a:tabLst>
                <a:tab algn="l" pos="0"/>
              </a:tabLst>
            </a:pPr>
            <a:endParaRPr b="0" lang="en-US" sz="2600" spc="-1" strike="noStrike">
              <a:solidFill>
                <a:srgbClr val="000000"/>
              </a:solidFill>
              <a:latin typeface="Arial"/>
            </a:endParaRPr>
          </a:p>
          <a:p>
            <a:pPr marL="432000" indent="0">
              <a:lnSpc>
                <a:spcPct val="100000"/>
              </a:lnSpc>
              <a:spcBef>
                <a:spcPts val="1417"/>
              </a:spcBef>
              <a:buNone/>
              <a:tabLst>
                <a:tab algn="l" pos="0"/>
              </a:tabLst>
            </a:pPr>
            <a:r>
              <a:rPr b="1" lang="en-US" sz="2600" spc="-1" strike="noStrike" u="sng">
                <a:solidFill>
                  <a:srgbClr val="000000"/>
                </a:solidFill>
                <a:uFillTx/>
                <a:latin typeface="Times New Roman"/>
                <a:ea typeface="Courier New"/>
              </a:rPr>
              <a:t>steghide embed -cf test.jpg -ef test_text.txt</a:t>
            </a:r>
            <a:endParaRPr b="0" lang="en-US" sz="2600" spc="-1" strike="noStrike">
              <a:solidFill>
                <a:srgbClr val="000000"/>
              </a:solidFill>
              <a:latin typeface="Arial"/>
            </a:endParaRPr>
          </a:p>
          <a:p>
            <a:pPr marL="432000" indent="0">
              <a:lnSpc>
                <a:spcPct val="100000"/>
              </a:lnSpc>
              <a:spcBef>
                <a:spcPts val="1417"/>
              </a:spcBef>
              <a:buNone/>
              <a:tabLst>
                <a:tab algn="l" pos="0"/>
              </a:tabLst>
            </a:pPr>
            <a:r>
              <a:rPr b="0" lang="en-US" sz="2600" spc="-1" strike="noStrike">
                <a:solidFill>
                  <a:srgbClr val="000000"/>
                </a:solidFill>
                <a:latin typeface="Times New Roman"/>
                <a:ea typeface="Courier New"/>
              </a:rPr>
              <a:t>After embedding, I extracted the hidden text file to confirm that the steganography process was successful, using:</a:t>
            </a:r>
            <a:endParaRPr b="0" lang="en-US" sz="2600" spc="-1" strike="noStrike">
              <a:solidFill>
                <a:srgbClr val="000000"/>
              </a:solidFill>
              <a:latin typeface="Arial"/>
            </a:endParaRPr>
          </a:p>
          <a:p>
            <a:pPr marL="432000" indent="0">
              <a:lnSpc>
                <a:spcPct val="100000"/>
              </a:lnSpc>
              <a:spcBef>
                <a:spcPts val="1417"/>
              </a:spcBef>
              <a:buNone/>
              <a:tabLst>
                <a:tab algn="l" pos="0"/>
              </a:tabLst>
            </a:pPr>
            <a:endParaRPr b="0" lang="en-US" sz="26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tabLst>
                <a:tab algn="l" pos="408240"/>
              </a:tabLst>
            </a:pPr>
            <a:r>
              <a:rPr b="1" lang="en-US" sz="2600" spc="-1" strike="noStrike" u="sng">
                <a:solidFill>
                  <a:srgbClr val="000000"/>
                </a:solidFill>
                <a:uFillTx/>
                <a:latin typeface="Times New Roman"/>
                <a:ea typeface="Courier New"/>
              </a:rPr>
              <a:t>steghide extract -sf test.jpg</a:t>
            </a:r>
            <a:endParaRPr b="0" lang="en-US" sz="2600" spc="-1" strike="noStrike">
              <a:solidFill>
                <a:srgbClr val="000000"/>
              </a:solidFill>
              <a:latin typeface="Arial"/>
            </a:endParaRPr>
          </a:p>
          <a:p>
            <a:pPr marL="432000" indent="0">
              <a:lnSpc>
                <a:spcPct val="100000"/>
              </a:lnSpc>
              <a:spcBef>
                <a:spcPts val="1417"/>
              </a:spcBef>
              <a:buNone/>
              <a:tabLst>
                <a:tab algn="l" pos="0"/>
              </a:tabLst>
            </a:pPr>
            <a:r>
              <a:rPr b="0" lang="en-US" sz="2600" spc="-1" strike="noStrike">
                <a:solidFill>
                  <a:srgbClr val="000000"/>
                </a:solidFill>
                <a:latin typeface="Times New Roman"/>
                <a:ea typeface="Courier New"/>
              </a:rPr>
              <a:t>This process successfully illustrated how malicious data can be concealed within an image and later retrieved through forensic methods.</a:t>
            </a:r>
            <a:endParaRPr b="0" lang="en-US" sz="2600" spc="-1" strike="noStrike">
              <a:solidFill>
                <a:srgbClr val="000000"/>
              </a:solidFill>
              <a:latin typeface="Arial"/>
            </a:endParaRPr>
          </a:p>
          <a:p>
            <a:pPr marL="432000" indent="0">
              <a:lnSpc>
                <a:spcPct val="100000"/>
              </a:lnSpc>
              <a:spcBef>
                <a:spcPts val="1417"/>
              </a:spcBef>
              <a:buNone/>
              <a:tabLst>
                <a:tab algn="l" pos="0"/>
              </a:tabLst>
            </a:pPr>
            <a:endParaRPr b="0" lang="en-US"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p:nvPr>
        </p:nvSpPr>
        <p:spPr>
          <a:xfrm>
            <a:off x="228600" y="228600"/>
            <a:ext cx="8686440" cy="6400440"/>
          </a:xfrm>
          <a:prstGeom prst="rect">
            <a:avLst/>
          </a:prstGeom>
          <a:noFill/>
          <a:ln w="0">
            <a:noFill/>
          </a:ln>
        </p:spPr>
        <p:txBody>
          <a:bodyPr lIns="91440" rIns="91440" tIns="45720" bIns="45720" anchor="t">
            <a:noAutofit/>
          </a:bodyPr>
          <a:p>
            <a:pPr marL="432000" indent="0" algn="ctr">
              <a:lnSpc>
                <a:spcPct val="100000"/>
              </a:lnSpc>
              <a:spcBef>
                <a:spcPts val="1191"/>
              </a:spcBef>
              <a:spcAft>
                <a:spcPts val="992"/>
              </a:spcAft>
              <a:buNone/>
              <a:tabLst>
                <a:tab algn="l" pos="0"/>
              </a:tabLst>
            </a:pPr>
            <a:r>
              <a:rPr b="1" lang="en-US" sz="2600" spc="-1" strike="noStrike">
                <a:solidFill>
                  <a:srgbClr val="000000"/>
                </a:solidFill>
                <a:latin typeface="Times New Roman"/>
              </a:rPr>
              <a:t>Memory Analysis for Malware Detection</a:t>
            </a:r>
            <a:endParaRPr b="0" lang="en-US" sz="2600" spc="-1" strike="noStrike">
              <a:solidFill>
                <a:srgbClr val="000000"/>
              </a:solidFill>
              <a:latin typeface="Arial"/>
            </a:endParaRPr>
          </a:p>
          <a:p>
            <a:pPr marL="432000" indent="0">
              <a:lnSpc>
                <a:spcPct val="100000"/>
              </a:lnSpc>
              <a:spcBef>
                <a:spcPts val="1191"/>
              </a:spcBef>
              <a:spcAft>
                <a:spcPts val="992"/>
              </a:spcAft>
              <a:buNone/>
              <a:tabLst>
                <a:tab algn="l" pos="0"/>
              </a:tabLst>
            </a:pPr>
            <a:r>
              <a:rPr b="0" lang="en-US" sz="2600" spc="-1" strike="noStrike">
                <a:solidFill>
                  <a:srgbClr val="000000"/>
                </a:solidFill>
                <a:latin typeface="Times New Roman"/>
              </a:rPr>
              <a:t>In this step, I analyzed memory dumps to detect changes caused by PikaBot malware.</a:t>
            </a:r>
            <a:endParaRPr b="0" lang="en-US" sz="2600" spc="-1" strike="noStrike">
              <a:solidFill>
                <a:srgbClr val="000000"/>
              </a:solidFill>
              <a:latin typeface="Arial"/>
            </a:endParaRPr>
          </a:p>
          <a:p>
            <a:pPr marL="432000" indent="0">
              <a:lnSpc>
                <a:spcPct val="100000"/>
              </a:lnSpc>
              <a:spcBef>
                <a:spcPts val="1191"/>
              </a:spcBef>
              <a:spcAft>
                <a:spcPts val="992"/>
              </a:spcAft>
              <a:buNone/>
              <a:tabLst>
                <a:tab algn="l" pos="0"/>
              </a:tabLst>
            </a:pPr>
            <a:r>
              <a:rPr b="0" lang="en-US" sz="2600" spc="-1" strike="noStrike">
                <a:solidFill>
                  <a:srgbClr val="000000"/>
                </a:solidFill>
                <a:latin typeface="Times New Roman"/>
              </a:rPr>
              <a:t>→ </a:t>
            </a:r>
            <a:r>
              <a:rPr b="0" lang="en-US" sz="2600" spc="-1" strike="noStrike">
                <a:solidFill>
                  <a:srgbClr val="000000"/>
                </a:solidFill>
                <a:latin typeface="Times New Roman"/>
              </a:rPr>
              <a:t>Setting Up the Environment:</a:t>
            </a:r>
            <a:endParaRPr b="0" lang="en-US" sz="2600" spc="-1" strike="noStrike">
              <a:solidFill>
                <a:srgbClr val="000000"/>
              </a:solidFill>
              <a:latin typeface="Arial"/>
            </a:endParaRPr>
          </a:p>
          <a:p>
            <a:pPr marL="432000" indent="0">
              <a:lnSpc>
                <a:spcPct val="100000"/>
              </a:lnSpc>
              <a:spcBef>
                <a:spcPts val="1191"/>
              </a:spcBef>
              <a:spcAft>
                <a:spcPts val="992"/>
              </a:spcAft>
              <a:buNone/>
              <a:tabLst>
                <a:tab algn="l" pos="0"/>
              </a:tabLst>
            </a:pPr>
            <a:r>
              <a:rPr b="0" lang="en-US" sz="2600" spc="-1" strike="noStrike">
                <a:solidFill>
                  <a:srgbClr val="000000"/>
                </a:solidFill>
                <a:latin typeface="Times New Roman"/>
              </a:rPr>
              <a:t>    </a:t>
            </a:r>
            <a:r>
              <a:rPr b="0" lang="en-US" sz="2600" spc="-1" strike="noStrike">
                <a:solidFill>
                  <a:srgbClr val="000000"/>
                </a:solidFill>
                <a:latin typeface="Times New Roman"/>
              </a:rPr>
              <a:t>I downloaded the PikaBot executable file from Malware Bazaar and set up a controlled environment using Windows Sandbox. I prepared the tools required for memory analysis, including RAM Capturer and Volatility.</a:t>
            </a:r>
            <a:endParaRPr b="0" lang="en-US" sz="2600" spc="-1" strike="noStrike">
              <a:solidFill>
                <a:srgbClr val="000000"/>
              </a:solidFill>
              <a:latin typeface="Arial"/>
            </a:endParaRPr>
          </a:p>
          <a:p>
            <a:pPr marL="432000" indent="0">
              <a:lnSpc>
                <a:spcPct val="100000"/>
              </a:lnSpc>
              <a:spcBef>
                <a:spcPts val="1191"/>
              </a:spcBef>
              <a:spcAft>
                <a:spcPts val="992"/>
              </a:spcAft>
              <a:buNone/>
              <a:tabLst>
                <a:tab algn="l" pos="0"/>
              </a:tabLst>
            </a:pPr>
            <a:r>
              <a:rPr b="0" lang="en-US" sz="2600" spc="-1" strike="noStrike">
                <a:solidFill>
                  <a:srgbClr val="000000"/>
                </a:solidFill>
                <a:latin typeface="Times New Roman"/>
              </a:rPr>
              <a:t>→ </a:t>
            </a:r>
            <a:r>
              <a:rPr b="0" lang="en-US" sz="2600" spc="-1" strike="noStrike">
                <a:solidFill>
                  <a:srgbClr val="000000"/>
                </a:solidFill>
                <a:latin typeface="Times New Roman"/>
              </a:rPr>
              <a:t>Capturing Memory Dumps:</a:t>
            </a:r>
            <a:endParaRPr b="0" lang="en-US" sz="2600" spc="-1" strike="noStrike">
              <a:solidFill>
                <a:srgbClr val="000000"/>
              </a:solidFill>
              <a:latin typeface="Arial"/>
            </a:endParaRPr>
          </a:p>
          <a:p>
            <a:pPr marL="432000" indent="0">
              <a:lnSpc>
                <a:spcPct val="100000"/>
              </a:lnSpc>
              <a:spcBef>
                <a:spcPts val="1191"/>
              </a:spcBef>
              <a:spcAft>
                <a:spcPts val="992"/>
              </a:spcAft>
              <a:buNone/>
              <a:tabLst>
                <a:tab algn="l" pos="0"/>
              </a:tabLst>
            </a:pPr>
            <a:r>
              <a:rPr b="0" lang="en-US" sz="2600" spc="-1" strike="noStrike">
                <a:solidFill>
                  <a:srgbClr val="000000"/>
                </a:solidFill>
                <a:latin typeface="Times New Roman"/>
              </a:rPr>
              <a:t>   </a:t>
            </a:r>
            <a:r>
              <a:rPr b="0" lang="en-US" sz="2600" spc="-1" strike="noStrike">
                <a:solidFill>
                  <a:srgbClr val="000000"/>
                </a:solidFill>
                <a:latin typeface="Times New Roman"/>
              </a:rPr>
              <a:t>Before executing the PikaBot file, I ran RAM Capturer to capture an initial memory dump, which</a:t>
            </a:r>
            <a:endParaRPr b="0" lang="en-US"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p:nvPr>
        </p:nvSpPr>
        <p:spPr>
          <a:xfrm>
            <a:off x="228600" y="457200"/>
            <a:ext cx="8686440" cy="6400440"/>
          </a:xfrm>
          <a:prstGeom prst="rect">
            <a:avLst/>
          </a:prstGeom>
          <a:noFill/>
          <a:ln w="0">
            <a:noFill/>
          </a:ln>
        </p:spPr>
        <p:txBody>
          <a:bodyPr lIns="91440" rIns="91440" tIns="45720" bIns="45720" anchor="t">
            <a:noAutofit/>
          </a:bodyPr>
          <a:p>
            <a:pPr marL="432000" indent="0">
              <a:lnSpc>
                <a:spcPct val="100000"/>
              </a:lnSpc>
              <a:spcBef>
                <a:spcPts val="1191"/>
              </a:spcBef>
              <a:spcAft>
                <a:spcPts val="992"/>
              </a:spcAft>
              <a:buNone/>
              <a:tabLst>
                <a:tab algn="l" pos="0"/>
              </a:tabLst>
            </a:pPr>
            <a:r>
              <a:rPr b="0" lang="en-US" sz="2600" spc="-1" strike="noStrike">
                <a:solidFill>
                  <a:srgbClr val="000000"/>
                </a:solidFill>
                <a:latin typeface="Times New Roman"/>
              </a:rPr>
              <a:t> </a:t>
            </a:r>
            <a:r>
              <a:rPr b="0" lang="en-US" sz="2600" spc="-1" strike="noStrike">
                <a:solidFill>
                  <a:srgbClr val="000000"/>
                </a:solidFill>
                <a:latin typeface="Times New Roman"/>
              </a:rPr>
              <a:t>served as the baseline. Then, I executed the PikaBot file within the sandboxed environment and ran RAM Capturer again to capture a post-infection memory dump.</a:t>
            </a:r>
            <a:endParaRPr b="0" lang="en-US" sz="2600" spc="-1" strike="noStrike">
              <a:solidFill>
                <a:srgbClr val="000000"/>
              </a:solidFill>
              <a:latin typeface="Arial"/>
            </a:endParaRPr>
          </a:p>
          <a:p>
            <a:pPr marL="432000" indent="0">
              <a:lnSpc>
                <a:spcPct val="100000"/>
              </a:lnSpc>
              <a:spcBef>
                <a:spcPts val="1191"/>
              </a:spcBef>
              <a:spcAft>
                <a:spcPts val="992"/>
              </a:spcAft>
              <a:buNone/>
              <a:tabLst>
                <a:tab algn="l" pos="0"/>
              </a:tabLst>
            </a:pPr>
            <a:r>
              <a:rPr b="0" lang="en-US" sz="2600" spc="-1" strike="noStrike">
                <a:solidFill>
                  <a:srgbClr val="000000"/>
                </a:solidFill>
                <a:latin typeface="Times New Roman"/>
              </a:rPr>
              <a:t>→ </a:t>
            </a:r>
            <a:r>
              <a:rPr b="0" lang="en-US" sz="2600" spc="-1" strike="noStrike">
                <a:solidFill>
                  <a:srgbClr val="000000"/>
                </a:solidFill>
                <a:latin typeface="Times New Roman"/>
              </a:rPr>
              <a:t>Comparing Memory Dumps:</a:t>
            </a:r>
            <a:endParaRPr b="0" lang="en-US" sz="2600" spc="-1" strike="noStrike">
              <a:solidFill>
                <a:srgbClr val="000000"/>
              </a:solidFill>
              <a:latin typeface="Arial"/>
            </a:endParaRPr>
          </a:p>
          <a:p>
            <a:pPr marL="432000" indent="0">
              <a:lnSpc>
                <a:spcPct val="100000"/>
              </a:lnSpc>
              <a:spcBef>
                <a:spcPts val="1191"/>
              </a:spcBef>
              <a:spcAft>
                <a:spcPts val="992"/>
              </a:spcAft>
              <a:buNone/>
              <a:tabLst>
                <a:tab algn="l" pos="0"/>
              </a:tabLst>
            </a:pPr>
            <a:r>
              <a:rPr b="0" lang="en-US" sz="2600" spc="-1" strike="noStrike">
                <a:solidFill>
                  <a:srgbClr val="000000"/>
                </a:solidFill>
                <a:latin typeface="Times New Roman"/>
              </a:rPr>
              <a:t>  </a:t>
            </a:r>
            <a:r>
              <a:rPr b="0" lang="en-US" sz="2600" spc="-1" strike="noStrike">
                <a:solidFill>
                  <a:srgbClr val="000000"/>
                </a:solidFill>
                <a:latin typeface="Times New Roman"/>
              </a:rPr>
              <a:t>Using Volatility, I compared the pre- and post-infection memory dumps to detect any changes. This helped identify patterns and artifacts that emerged after running the PikaBot malware, providing insights into its behavior and the memory alterations caused by its execution.</a:t>
            </a:r>
            <a:endParaRPr b="0" lang="en-US" sz="2600" spc="-1" strike="noStrike">
              <a:solidFill>
                <a:srgbClr val="000000"/>
              </a:solidFill>
              <a:latin typeface="Arial"/>
            </a:endParaRPr>
          </a:p>
          <a:p>
            <a:pPr marL="432000" indent="0">
              <a:lnSpc>
                <a:spcPct val="100000"/>
              </a:lnSpc>
              <a:spcBef>
                <a:spcPts val="1191"/>
              </a:spcBef>
              <a:spcAft>
                <a:spcPts val="992"/>
              </a:spcAft>
              <a:buNone/>
              <a:tabLst>
                <a:tab algn="l" pos="0"/>
              </a:tabLst>
            </a:pPr>
            <a:endParaRPr b="0" lang="en-US" sz="2600" spc="-1" strike="noStrike">
              <a:solidFill>
                <a:srgbClr val="000000"/>
              </a:solidFill>
              <a:latin typeface="Arial"/>
            </a:endParaRPr>
          </a:p>
          <a:p>
            <a:pPr marL="432000" indent="0">
              <a:lnSpc>
                <a:spcPct val="100000"/>
              </a:lnSpc>
              <a:spcBef>
                <a:spcPts val="1191"/>
              </a:spcBef>
              <a:spcAft>
                <a:spcPts val="992"/>
              </a:spcAft>
              <a:buNone/>
              <a:tabLst>
                <a:tab algn="l" pos="0"/>
              </a:tabLst>
            </a:pPr>
            <a:endParaRPr b="0" lang="en-US"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4680"/>
            <a:ext cx="8228520" cy="114192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0" lang="en-US" sz="4400" spc="-1" strike="noStrike">
                <a:solidFill>
                  <a:schemeClr val="dk1"/>
                </a:solidFill>
                <a:latin typeface="Calibri"/>
              </a:rPr>
              <a:t>THANK YOU</a:t>
            </a:r>
            <a:endParaRPr b="0" lang="en-US" sz="4400" spc="-1" strike="noStrike">
              <a:solidFill>
                <a:srgbClr val="000000"/>
              </a:solidFill>
              <a:latin typeface="Arial"/>
            </a:endParaRPr>
          </a:p>
        </p:txBody>
      </p:sp>
      <p:sp>
        <p:nvSpPr>
          <p:cNvPr id="79" name="PlaceHolder 2"/>
          <p:cNvSpPr>
            <a:spLocks noGrp="1"/>
          </p:cNvSpPr>
          <p:nvPr>
            <p:ph/>
          </p:nvPr>
        </p:nvSpPr>
        <p:spPr>
          <a:xfrm>
            <a:off x="457200" y="1600200"/>
            <a:ext cx="8228520" cy="4524840"/>
          </a:xfrm>
          <a:prstGeom prst="rect">
            <a:avLst/>
          </a:prstGeom>
          <a:noFill/>
          <a:ln w="0">
            <a:noFill/>
          </a:ln>
        </p:spPr>
        <p:txBody>
          <a:bodyPr lIns="91440" rIns="91440" tIns="45720" bIns="45720" anchor="t">
            <a:noAutofit/>
          </a:bodyPr>
          <a:p>
            <a:pPr indent="0">
              <a:spcBef>
                <a:spcPts val="1417"/>
              </a:spcBef>
              <a:buNone/>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8520" cy="114192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0" lang="en-US" sz="4400" spc="-1" strike="noStrike">
                <a:solidFill>
                  <a:schemeClr val="dk1"/>
                </a:solidFill>
                <a:latin typeface="Calibri"/>
              </a:rPr>
              <a:t>TOPIC NAME</a:t>
            </a:r>
            <a:endParaRPr b="0" lang="en-US" sz="4400" spc="-1" strike="noStrike">
              <a:solidFill>
                <a:srgbClr val="000000"/>
              </a:solidFill>
              <a:latin typeface="Arial"/>
            </a:endParaRPr>
          </a:p>
        </p:txBody>
      </p:sp>
      <p:sp>
        <p:nvSpPr>
          <p:cNvPr id="59" name="PlaceHolder 2"/>
          <p:cNvSpPr>
            <a:spLocks noGrp="1"/>
          </p:cNvSpPr>
          <p:nvPr>
            <p:ph/>
          </p:nvPr>
        </p:nvSpPr>
        <p:spPr>
          <a:xfrm>
            <a:off x="457200" y="1600200"/>
            <a:ext cx="8228520" cy="4524840"/>
          </a:xfrm>
          <a:prstGeom prst="rect">
            <a:avLst/>
          </a:prstGeom>
          <a:noFill/>
          <a:ln w="0">
            <a:noFill/>
          </a:ln>
        </p:spPr>
        <p:txBody>
          <a:bodyPr lIns="91440" rIns="91440" tIns="45720" bIns="45720" anchor="t">
            <a:noAutofit/>
          </a:bodyPr>
          <a:p>
            <a:pPr marL="343080" indent="-343080" defTabSz="457200">
              <a:lnSpc>
                <a:spcPct val="100000"/>
              </a:lnSpc>
              <a:spcBef>
                <a:spcPts val="1191"/>
              </a:spcBef>
              <a:spcAft>
                <a:spcPts val="992"/>
              </a:spcAft>
              <a:buClr>
                <a:srgbClr val="000000"/>
              </a:buClr>
              <a:buFont typeface="Arial"/>
              <a:buChar char="•"/>
            </a:pPr>
            <a:r>
              <a:rPr b="0" lang="en-US" sz="2600" spc="-1" strike="noStrike">
                <a:solidFill>
                  <a:schemeClr val="dk1"/>
                </a:solidFill>
                <a:latin typeface="Calibri"/>
              </a:rPr>
              <a:t>Detection of malware from the network traffic.</a:t>
            </a:r>
            <a:endParaRPr b="0" lang="en-US"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p:nvPr>
        </p:nvSpPr>
        <p:spPr>
          <a:xfrm>
            <a:off x="457200" y="1600200"/>
            <a:ext cx="8228520" cy="4524840"/>
          </a:xfrm>
          <a:prstGeom prst="rect">
            <a:avLst/>
          </a:prstGeom>
          <a:noFill/>
          <a:ln w="0">
            <a:noFill/>
          </a:ln>
        </p:spPr>
        <p:txBody>
          <a:bodyPr lIns="91440" rIns="91440" tIns="45720" bIns="45720" anchor="t">
            <a:noAutofit/>
          </a:bodyPr>
          <a:p>
            <a:pPr marL="343080" indent="-343080" defTabSz="457200">
              <a:lnSpc>
                <a:spcPct val="100000"/>
              </a:lnSpc>
              <a:spcBef>
                <a:spcPts val="1191"/>
              </a:spcBef>
              <a:spcAft>
                <a:spcPts val="992"/>
              </a:spcAft>
              <a:buClr>
                <a:srgbClr val="000000"/>
              </a:buClr>
              <a:buFont typeface="Arial"/>
              <a:buChar char="•"/>
            </a:pPr>
            <a:r>
              <a:rPr b="0" lang="en-US" sz="2600" spc="-1" strike="noStrike">
                <a:solidFill>
                  <a:schemeClr val="dk1"/>
                </a:solidFill>
                <a:latin typeface="Calibri"/>
              </a:rPr>
              <a:t>Problem statement - An attacker uses data hiding technique to embed securely a piece of malicious code/secret message/illicit image. Detection of the file with hidden multimedia content its extraction required.</a:t>
            </a:r>
            <a:endParaRPr b="0" lang="en-US" sz="2600" spc="-1" strike="noStrike">
              <a:solidFill>
                <a:srgbClr val="000000"/>
              </a:solidFill>
              <a:latin typeface="Arial"/>
            </a:endParaRPr>
          </a:p>
          <a:p>
            <a:pPr marL="343080" indent="-343080" defTabSz="457200">
              <a:lnSpc>
                <a:spcPct val="100000"/>
              </a:lnSpc>
              <a:spcBef>
                <a:spcPts val="1191"/>
              </a:spcBef>
              <a:spcAft>
                <a:spcPts val="992"/>
              </a:spcAft>
              <a:buClr>
                <a:srgbClr val="000000"/>
              </a:buClr>
              <a:buFont typeface="Arial"/>
              <a:buChar char="•"/>
            </a:pPr>
            <a:r>
              <a:rPr b="0" lang="en-US" sz="2600" spc="-1" strike="noStrike">
                <a:solidFill>
                  <a:schemeClr val="dk1"/>
                </a:solidFill>
                <a:latin typeface="Calibri"/>
              </a:rPr>
              <a:t>Detection of malicious file hidden within the other file from the network traffic. Detection of the DanaBot malware used for persistence and stealing useful information from the network traffic.</a:t>
            </a:r>
            <a:endParaRPr b="0" lang="en-US" sz="2600" spc="-1" strike="noStrike">
              <a:solidFill>
                <a:srgbClr val="000000"/>
              </a:solidFill>
              <a:latin typeface="Arial"/>
            </a:endParaRPr>
          </a:p>
          <a:p>
            <a:pPr marL="343080" indent="-343080" defTabSz="457200">
              <a:lnSpc>
                <a:spcPct val="100000"/>
              </a:lnSpc>
              <a:spcBef>
                <a:spcPts val="1191"/>
              </a:spcBef>
              <a:spcAft>
                <a:spcPts val="992"/>
              </a:spcAft>
              <a:buClr>
                <a:srgbClr val="000000"/>
              </a:buClr>
              <a:buFont typeface="Arial"/>
              <a:buChar char="•"/>
            </a:pPr>
            <a:r>
              <a:rPr b="0" lang="en-US" sz="2600" spc="-1" strike="noStrike">
                <a:solidFill>
                  <a:schemeClr val="dk1"/>
                </a:solidFill>
                <a:latin typeface="Calibri"/>
              </a:rPr>
              <a:t>Detection of the PikaBot malware used for ransomware from the network traffic.</a:t>
            </a:r>
            <a:endParaRPr b="0" lang="en-US" sz="2600" spc="-1" strike="noStrike">
              <a:solidFill>
                <a:srgbClr val="000000"/>
              </a:solidFill>
              <a:latin typeface="Arial"/>
            </a:endParaRPr>
          </a:p>
        </p:txBody>
      </p:sp>
      <p:sp>
        <p:nvSpPr>
          <p:cNvPr id="61" name="PlaceHolder 2"/>
          <p:cNvSpPr>
            <a:spLocks noGrp="1"/>
          </p:cNvSpPr>
          <p:nvPr>
            <p:ph type="title"/>
          </p:nvPr>
        </p:nvSpPr>
        <p:spPr>
          <a:xfrm>
            <a:off x="457200" y="274680"/>
            <a:ext cx="8228520" cy="114192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0" lang="en-US" sz="4400" spc="-1" strike="noStrike">
                <a:solidFill>
                  <a:schemeClr val="dk1"/>
                </a:solidFill>
                <a:latin typeface="Calibri"/>
              </a:rPr>
              <a:t>PROBLEM STATEMENT</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8520" cy="114192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0" lang="en-US" sz="4400" spc="-1" strike="noStrike">
                <a:solidFill>
                  <a:schemeClr val="dk1"/>
                </a:solidFill>
                <a:latin typeface="Calibri"/>
              </a:rPr>
              <a:t>TECHNOLOGY/TOOLS TO BE USED</a:t>
            </a:r>
            <a:endParaRPr b="0" lang="en-US" sz="4400" spc="-1" strike="noStrike">
              <a:solidFill>
                <a:srgbClr val="000000"/>
              </a:solidFill>
              <a:latin typeface="Arial"/>
            </a:endParaRPr>
          </a:p>
        </p:txBody>
      </p:sp>
      <p:sp>
        <p:nvSpPr>
          <p:cNvPr id="63" name="PlaceHolder 2"/>
          <p:cNvSpPr>
            <a:spLocks noGrp="1"/>
          </p:cNvSpPr>
          <p:nvPr>
            <p:ph/>
          </p:nvPr>
        </p:nvSpPr>
        <p:spPr>
          <a:xfrm>
            <a:off x="457200" y="1600200"/>
            <a:ext cx="8228520" cy="4524840"/>
          </a:xfrm>
          <a:prstGeom prst="rect">
            <a:avLst/>
          </a:prstGeom>
          <a:noFill/>
          <a:ln w="0">
            <a:noFill/>
          </a:ln>
        </p:spPr>
        <p:txBody>
          <a:bodyPr lIns="91440" rIns="91440" tIns="45720" bIns="45720" anchor="t">
            <a:noAutofit/>
          </a:bodyPr>
          <a:p>
            <a:pPr marL="432000" indent="-324000">
              <a:lnSpc>
                <a:spcPct val="100000"/>
              </a:lnSpc>
              <a:spcBef>
                <a:spcPts val="530"/>
              </a:spcBef>
              <a:buClr>
                <a:srgbClr val="000000"/>
              </a:buClr>
              <a:buSzPct val="45000"/>
              <a:buFont typeface="Wingdings" charset="2"/>
              <a:buChar char=""/>
              <a:tabLst>
                <a:tab algn="l" pos="408240"/>
              </a:tabLst>
            </a:pPr>
            <a:r>
              <a:rPr b="0" lang="en-US" sz="2600" spc="-1" strike="noStrike">
                <a:solidFill>
                  <a:schemeClr val="dk1"/>
                </a:solidFill>
                <a:latin typeface="Times New Roman"/>
              </a:rPr>
              <a:t>Wireshark</a:t>
            </a:r>
            <a:endParaRPr b="0" lang="en-US" sz="2600" spc="-1" strike="noStrike">
              <a:solidFill>
                <a:srgbClr val="000000"/>
              </a:solidFill>
              <a:latin typeface="Arial"/>
            </a:endParaRPr>
          </a:p>
          <a:p>
            <a:pPr marL="432000" indent="-324000">
              <a:lnSpc>
                <a:spcPct val="100000"/>
              </a:lnSpc>
              <a:spcBef>
                <a:spcPts val="530"/>
              </a:spcBef>
              <a:buClr>
                <a:srgbClr val="000000"/>
              </a:buClr>
              <a:buSzPct val="45000"/>
              <a:buFont typeface="Wingdings" charset="2"/>
              <a:buChar char=""/>
              <a:tabLst>
                <a:tab algn="l" pos="408240"/>
              </a:tabLst>
            </a:pPr>
            <a:r>
              <a:rPr b="0" lang="en-US" sz="2600" spc="-1" strike="noStrike">
                <a:solidFill>
                  <a:schemeClr val="dk1"/>
                </a:solidFill>
                <a:latin typeface="Times New Roman"/>
              </a:rPr>
              <a:t>Steghide</a:t>
            </a:r>
            <a:endParaRPr b="0" lang="en-US" sz="2600" spc="-1" strike="noStrike">
              <a:solidFill>
                <a:srgbClr val="000000"/>
              </a:solidFill>
              <a:latin typeface="Arial"/>
            </a:endParaRPr>
          </a:p>
          <a:p>
            <a:pPr marL="432000" indent="-324000">
              <a:lnSpc>
                <a:spcPct val="100000"/>
              </a:lnSpc>
              <a:spcBef>
                <a:spcPts val="530"/>
              </a:spcBef>
              <a:buClr>
                <a:srgbClr val="000000"/>
              </a:buClr>
              <a:buSzPct val="45000"/>
              <a:buFont typeface="Wingdings" charset="2"/>
              <a:buChar char=""/>
              <a:tabLst>
                <a:tab algn="l" pos="408240"/>
              </a:tabLst>
            </a:pPr>
            <a:r>
              <a:rPr b="0" lang="en-US" sz="2600" spc="-1" strike="noStrike">
                <a:solidFill>
                  <a:schemeClr val="dk1"/>
                </a:solidFill>
                <a:latin typeface="Times New Roman"/>
              </a:rPr>
              <a:t>Virustotal</a:t>
            </a:r>
            <a:endParaRPr b="0" lang="en-US" sz="2600" spc="-1" strike="noStrike">
              <a:solidFill>
                <a:srgbClr val="000000"/>
              </a:solidFill>
              <a:latin typeface="Arial"/>
            </a:endParaRPr>
          </a:p>
          <a:p>
            <a:pPr marL="432000" indent="-324000">
              <a:lnSpc>
                <a:spcPct val="100000"/>
              </a:lnSpc>
              <a:spcBef>
                <a:spcPts val="530"/>
              </a:spcBef>
              <a:buClr>
                <a:srgbClr val="000000"/>
              </a:buClr>
              <a:buSzPct val="45000"/>
              <a:buFont typeface="Wingdings" charset="2"/>
              <a:buChar char=""/>
              <a:tabLst>
                <a:tab algn="l" pos="408240"/>
              </a:tabLst>
            </a:pPr>
            <a:r>
              <a:rPr b="0" lang="en-US" sz="2600" spc="-1" strike="noStrike">
                <a:solidFill>
                  <a:schemeClr val="dk1"/>
                </a:solidFill>
                <a:latin typeface="Times New Roman"/>
              </a:rPr>
              <a:t>Hashmyfiles</a:t>
            </a:r>
            <a:endParaRPr b="0" lang="en-US" sz="2600" spc="-1" strike="noStrike">
              <a:solidFill>
                <a:srgbClr val="000000"/>
              </a:solidFill>
              <a:latin typeface="Arial"/>
            </a:endParaRPr>
          </a:p>
          <a:p>
            <a:pPr marL="432000" indent="-324000">
              <a:lnSpc>
                <a:spcPct val="100000"/>
              </a:lnSpc>
              <a:spcBef>
                <a:spcPts val="530"/>
              </a:spcBef>
              <a:buClr>
                <a:srgbClr val="000000"/>
              </a:buClr>
              <a:buSzPct val="45000"/>
              <a:buFont typeface="Wingdings" charset="2"/>
              <a:buChar char=""/>
              <a:tabLst>
                <a:tab algn="l" pos="408240"/>
              </a:tabLst>
            </a:pPr>
            <a:r>
              <a:rPr b="0" lang="en-US" sz="2600" spc="-1" strike="noStrike">
                <a:solidFill>
                  <a:schemeClr val="dk1"/>
                </a:solidFill>
                <a:latin typeface="Times New Roman"/>
              </a:rPr>
              <a:t>Ram capturer</a:t>
            </a:r>
            <a:endParaRPr b="0" lang="en-US" sz="2600" spc="-1" strike="noStrike">
              <a:solidFill>
                <a:srgbClr val="000000"/>
              </a:solidFill>
              <a:latin typeface="Arial"/>
            </a:endParaRPr>
          </a:p>
          <a:p>
            <a:pPr marL="432000" indent="-324000">
              <a:lnSpc>
                <a:spcPct val="100000"/>
              </a:lnSpc>
              <a:spcBef>
                <a:spcPts val="530"/>
              </a:spcBef>
              <a:buClr>
                <a:srgbClr val="000000"/>
              </a:buClr>
              <a:buSzPct val="45000"/>
              <a:buFont typeface="Wingdings" charset="2"/>
              <a:buChar char=""/>
              <a:tabLst>
                <a:tab algn="l" pos="408240"/>
              </a:tabLst>
            </a:pPr>
            <a:r>
              <a:rPr b="0" lang="en-US" sz="2600" spc="-1" strike="noStrike">
                <a:solidFill>
                  <a:schemeClr val="dk1"/>
                </a:solidFill>
                <a:latin typeface="Times New Roman"/>
              </a:rPr>
              <a:t>Volatility</a:t>
            </a:r>
            <a:endParaRPr b="0" lang="en-US" sz="2600" spc="-1" strike="noStrike">
              <a:solidFill>
                <a:srgbClr val="000000"/>
              </a:solidFill>
              <a:latin typeface="Arial"/>
            </a:endParaRPr>
          </a:p>
          <a:p>
            <a:pPr marL="432000" indent="0">
              <a:lnSpc>
                <a:spcPct val="100000"/>
              </a:lnSpc>
              <a:spcBef>
                <a:spcPts val="530"/>
              </a:spcBef>
              <a:buNone/>
              <a:tabLst>
                <a:tab algn="l" pos="0"/>
              </a:tabLst>
            </a:pPr>
            <a:endParaRPr b="0" lang="en-US" sz="2600" spc="-1" strike="noStrike">
              <a:solidFill>
                <a:srgbClr val="000000"/>
              </a:solidFill>
              <a:latin typeface="Arial"/>
            </a:endParaRPr>
          </a:p>
        </p:txBody>
      </p:sp>
      <p:pic>
        <p:nvPicPr>
          <p:cNvPr id="64" name="" descr=""/>
          <p:cNvPicPr/>
          <p:nvPr/>
        </p:nvPicPr>
        <p:blipFill>
          <a:blip r:embed="rId1"/>
          <a:stretch/>
        </p:blipFill>
        <p:spPr>
          <a:xfrm>
            <a:off x="4350240" y="1600200"/>
            <a:ext cx="1114560" cy="1114560"/>
          </a:xfrm>
          <a:prstGeom prst="rect">
            <a:avLst/>
          </a:prstGeom>
          <a:ln w="0">
            <a:noFill/>
          </a:ln>
        </p:spPr>
      </p:pic>
      <p:pic>
        <p:nvPicPr>
          <p:cNvPr id="65" name="" descr=""/>
          <p:cNvPicPr/>
          <p:nvPr/>
        </p:nvPicPr>
        <p:blipFill>
          <a:blip r:embed="rId2"/>
          <a:stretch/>
        </p:blipFill>
        <p:spPr>
          <a:xfrm>
            <a:off x="5691240" y="1576440"/>
            <a:ext cx="1166040" cy="1166040"/>
          </a:xfrm>
          <a:prstGeom prst="rect">
            <a:avLst/>
          </a:prstGeom>
          <a:ln w="0">
            <a:noFill/>
          </a:ln>
        </p:spPr>
      </p:pic>
      <p:pic>
        <p:nvPicPr>
          <p:cNvPr id="66" name="" descr=""/>
          <p:cNvPicPr/>
          <p:nvPr/>
        </p:nvPicPr>
        <p:blipFill>
          <a:blip r:embed="rId3"/>
          <a:stretch/>
        </p:blipFill>
        <p:spPr>
          <a:xfrm>
            <a:off x="4715280" y="2743200"/>
            <a:ext cx="1684800" cy="16848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457560"/>
            <a:ext cx="8228520" cy="114192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0" lang="en-US" sz="3200" spc="-1" strike="noStrike">
                <a:solidFill>
                  <a:schemeClr val="dk1"/>
                </a:solidFill>
                <a:latin typeface="Calibri"/>
              </a:rPr>
              <a:t>ABOUT THE ATTACK/TOPIC/PROBLEM STATEMENT</a:t>
            </a:r>
            <a:endParaRPr b="0" lang="en-US" sz="3200" spc="-1" strike="noStrike">
              <a:solidFill>
                <a:srgbClr val="000000"/>
              </a:solidFill>
              <a:latin typeface="Arial"/>
            </a:endParaRPr>
          </a:p>
        </p:txBody>
      </p:sp>
      <p:sp>
        <p:nvSpPr>
          <p:cNvPr id="68" name="PlaceHolder 2"/>
          <p:cNvSpPr>
            <a:spLocks noGrp="1"/>
          </p:cNvSpPr>
          <p:nvPr>
            <p:ph/>
          </p:nvPr>
        </p:nvSpPr>
        <p:spPr>
          <a:xfrm>
            <a:off x="457920" y="1828800"/>
            <a:ext cx="8228520" cy="4524840"/>
          </a:xfrm>
          <a:prstGeom prst="rect">
            <a:avLst/>
          </a:prstGeom>
          <a:noFill/>
          <a:ln w="0">
            <a:noFill/>
          </a:ln>
        </p:spPr>
        <p:txBody>
          <a:bodyPr lIns="91440" rIns="91440" tIns="45720" bIns="45720" anchor="t">
            <a:noAutofit/>
          </a:bodyPr>
          <a:p>
            <a:pPr marL="432000" indent="-324000">
              <a:lnSpc>
                <a:spcPct val="100000"/>
              </a:lnSpc>
              <a:spcBef>
                <a:spcPts val="1191"/>
              </a:spcBef>
              <a:spcAft>
                <a:spcPts val="992"/>
              </a:spcAft>
              <a:buClr>
                <a:srgbClr val="000000"/>
              </a:buClr>
              <a:buSzPct val="45000"/>
              <a:buFont typeface="Wingdings" charset="2"/>
              <a:buChar char=""/>
              <a:tabLst>
                <a:tab algn="l" pos="408240"/>
              </a:tabLst>
            </a:pPr>
            <a:r>
              <a:rPr b="0" lang="en-US" sz="2600" spc="-1" strike="noStrike">
                <a:solidFill>
                  <a:schemeClr val="dk1"/>
                </a:solidFill>
                <a:latin typeface="Times New Roman"/>
              </a:rPr>
              <a:t>An attacker uses data hiding technique to embed securely a </a:t>
            </a:r>
            <a:r>
              <a:rPr b="0" lang="en-US" sz="2600" spc="-1" strike="noStrike">
                <a:solidFill>
                  <a:schemeClr val="dk1"/>
                </a:solidFill>
                <a:latin typeface="Times New Roman"/>
              </a:rPr>
              <a:t>piece of malicious code/secret message/illicit image. </a:t>
            </a:r>
            <a:r>
              <a:rPr b="0" lang="en-US" sz="2600" spc="-1" strike="noStrike">
                <a:solidFill>
                  <a:schemeClr val="dk1"/>
                </a:solidFill>
                <a:latin typeface="Times New Roman"/>
              </a:rPr>
              <a:t>Detection of the file with hidden multimedia content its </a:t>
            </a:r>
            <a:r>
              <a:rPr b="0" lang="en-US" sz="2600" spc="-1" strike="noStrike">
                <a:solidFill>
                  <a:schemeClr val="dk1"/>
                </a:solidFill>
                <a:latin typeface="Times New Roman"/>
              </a:rPr>
              <a:t>extraction required.</a:t>
            </a:r>
            <a:endParaRPr b="0" lang="en-US" sz="2600" spc="-1" strike="noStrike">
              <a:solidFill>
                <a:srgbClr val="000000"/>
              </a:solidFill>
              <a:latin typeface="Arial"/>
            </a:endParaRPr>
          </a:p>
          <a:p>
            <a:pPr marL="432000" indent="-324000">
              <a:lnSpc>
                <a:spcPct val="100000"/>
              </a:lnSpc>
              <a:spcBef>
                <a:spcPts val="1191"/>
              </a:spcBef>
              <a:spcAft>
                <a:spcPts val="992"/>
              </a:spcAft>
              <a:buClr>
                <a:srgbClr val="000000"/>
              </a:buClr>
              <a:buSzPct val="45000"/>
              <a:buFont typeface="Wingdings" charset="2"/>
              <a:buChar char=""/>
              <a:tabLst>
                <a:tab algn="l" pos="408240"/>
              </a:tabLst>
            </a:pPr>
            <a:r>
              <a:rPr b="0" lang="en-US" sz="2600" spc="-1" strike="noStrike">
                <a:solidFill>
                  <a:schemeClr val="dk1"/>
                </a:solidFill>
                <a:latin typeface="Times New Roman"/>
              </a:rPr>
              <a:t>Detection of malicious file hidden within the other file from </a:t>
            </a:r>
            <a:r>
              <a:rPr b="0" lang="en-US" sz="2600" spc="-1" strike="noStrike">
                <a:solidFill>
                  <a:schemeClr val="dk1"/>
                </a:solidFill>
                <a:latin typeface="Times New Roman"/>
              </a:rPr>
              <a:t>the network traffic. Detection of the DanaBot malware used </a:t>
            </a:r>
            <a:r>
              <a:rPr b="0" lang="en-US" sz="2600" spc="-1" strike="noStrike">
                <a:solidFill>
                  <a:schemeClr val="dk1"/>
                </a:solidFill>
                <a:latin typeface="Times New Roman"/>
              </a:rPr>
              <a:t>for persistence and stealing useful information from the </a:t>
            </a:r>
            <a:r>
              <a:rPr b="0" lang="en-US" sz="2600" spc="-1" strike="noStrike">
                <a:solidFill>
                  <a:schemeClr val="dk1"/>
                </a:solidFill>
                <a:latin typeface="Times New Roman"/>
              </a:rPr>
              <a:t>network traffic.</a:t>
            </a:r>
            <a:endParaRPr b="0" lang="en-US" sz="2600" spc="-1" strike="noStrike">
              <a:solidFill>
                <a:srgbClr val="000000"/>
              </a:solidFill>
              <a:latin typeface="Arial"/>
            </a:endParaRPr>
          </a:p>
          <a:p>
            <a:pPr marL="432000" indent="-324000">
              <a:lnSpc>
                <a:spcPct val="100000"/>
              </a:lnSpc>
              <a:spcBef>
                <a:spcPts val="1191"/>
              </a:spcBef>
              <a:spcAft>
                <a:spcPts val="992"/>
              </a:spcAft>
              <a:buClr>
                <a:srgbClr val="000000"/>
              </a:buClr>
              <a:buSzPct val="45000"/>
              <a:buFont typeface="Wingdings" charset="2"/>
              <a:buChar char=""/>
              <a:tabLst>
                <a:tab algn="l" pos="408240"/>
              </a:tabLst>
            </a:pPr>
            <a:r>
              <a:rPr b="0" lang="en-US" sz="2600" spc="-1" strike="noStrike">
                <a:solidFill>
                  <a:schemeClr val="dk1"/>
                </a:solidFill>
                <a:latin typeface="Times New Roman"/>
              </a:rPr>
              <a:t>Detection of the PikaBot malware used for ransomware </a:t>
            </a:r>
            <a:r>
              <a:rPr b="0" lang="en-US" sz="2600" spc="-1" strike="noStrike">
                <a:solidFill>
                  <a:schemeClr val="dk1"/>
                </a:solidFill>
                <a:latin typeface="Times New Roman"/>
              </a:rPr>
              <a:t>from the network traffic.</a:t>
            </a:r>
            <a:endParaRPr b="0" lang="en-US" sz="2600" spc="-1" strike="noStrike">
              <a:solidFill>
                <a:srgbClr val="000000"/>
              </a:solidFill>
              <a:latin typeface="Arial"/>
            </a:endParaRPr>
          </a:p>
          <a:p>
            <a:pPr marL="432000" indent="0">
              <a:lnSpc>
                <a:spcPct val="100000"/>
              </a:lnSpc>
              <a:spcBef>
                <a:spcPts val="1191"/>
              </a:spcBef>
              <a:spcAft>
                <a:spcPts val="992"/>
              </a:spcAft>
              <a:buNone/>
              <a:tabLst>
                <a:tab algn="l" pos="0"/>
              </a:tabLst>
            </a:pPr>
            <a:r>
              <a:rPr b="0" lang="en-US" sz="2600" spc="-1" strike="noStrike">
                <a:solidFill>
                  <a:schemeClr val="dk1"/>
                </a:solidFill>
                <a:latin typeface="Times New Roman"/>
              </a:rPr>
              <a:t> </a:t>
            </a:r>
            <a:endParaRPr b="0" lang="en-US"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0" y="228960"/>
            <a:ext cx="9143280" cy="159912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0" lang="en-US" sz="3200" spc="-1" strike="noStrike">
                <a:solidFill>
                  <a:schemeClr val="dk1"/>
                </a:solidFill>
                <a:latin typeface="Calibri"/>
              </a:rPr>
              <a:t>WHAT ARE THE REASONS BEHIND THE PROBLEM</a:t>
            </a:r>
            <a:endParaRPr b="0" lang="en-US" sz="3200" spc="-1" strike="noStrike">
              <a:solidFill>
                <a:srgbClr val="000000"/>
              </a:solidFill>
              <a:latin typeface="Arial"/>
            </a:endParaRPr>
          </a:p>
          <a:p>
            <a:pPr indent="0" algn="ctr" defTabSz="457200">
              <a:lnSpc>
                <a:spcPct val="100000"/>
              </a:lnSpc>
              <a:buNone/>
              <a:tabLst>
                <a:tab algn="l" pos="0"/>
              </a:tabLst>
            </a:pPr>
            <a:r>
              <a:rPr b="0" lang="en-US" sz="3200" spc="-1" strike="noStrike">
                <a:solidFill>
                  <a:schemeClr val="dk1"/>
                </a:solidFill>
                <a:latin typeface="Calibri"/>
              </a:rPr>
              <a:t>(TELL ABOUT THE ISSUES WHY THIS PROBLEM/ATTACKS ARE HAPPENING)</a:t>
            </a:r>
            <a:endParaRPr b="0" lang="en-US" sz="3200" spc="-1" strike="noStrike">
              <a:solidFill>
                <a:srgbClr val="000000"/>
              </a:solidFill>
              <a:latin typeface="Arial"/>
            </a:endParaRPr>
          </a:p>
        </p:txBody>
      </p:sp>
      <p:sp>
        <p:nvSpPr>
          <p:cNvPr id="70" name="PlaceHolder 2"/>
          <p:cNvSpPr>
            <a:spLocks noGrp="1"/>
          </p:cNvSpPr>
          <p:nvPr>
            <p:ph/>
          </p:nvPr>
        </p:nvSpPr>
        <p:spPr>
          <a:xfrm>
            <a:off x="228600" y="2057400"/>
            <a:ext cx="8686080" cy="4524840"/>
          </a:xfrm>
          <a:prstGeom prst="rect">
            <a:avLst/>
          </a:prstGeom>
          <a:noFill/>
          <a:ln w="0">
            <a:noFill/>
          </a:ln>
        </p:spPr>
        <p:txBody>
          <a:bodyPr lIns="91440" rIns="91440" tIns="45720" bIns="45720" anchor="t">
            <a:noAutofit/>
          </a:bodyPr>
          <a:p>
            <a:pPr marL="432000" indent="-324000">
              <a:lnSpc>
                <a:spcPct val="100000"/>
              </a:lnSpc>
              <a:spcBef>
                <a:spcPts val="1191"/>
              </a:spcBef>
              <a:spcAft>
                <a:spcPts val="992"/>
              </a:spcAft>
              <a:buClr>
                <a:srgbClr val="000000"/>
              </a:buClr>
              <a:buSzPct val="45000"/>
              <a:buFont typeface="Wingdings" charset="2"/>
              <a:buChar char=""/>
              <a:tabLst>
                <a:tab algn="l" pos="408240"/>
              </a:tabLst>
            </a:pPr>
            <a:r>
              <a:rPr b="0" lang="en-US" sz="2600" spc="-1" strike="noStrike">
                <a:solidFill>
                  <a:schemeClr val="dk1"/>
                </a:solidFill>
                <a:latin typeface="Times New Roman"/>
              </a:rPr>
              <a:t>Users unknowingly download malicious files, allowing attackers to gain access to sensitive data.</a:t>
            </a:r>
            <a:endParaRPr b="0" lang="en-US" sz="2600" spc="-1" strike="noStrike">
              <a:solidFill>
                <a:srgbClr val="000000"/>
              </a:solidFill>
              <a:latin typeface="Arial"/>
            </a:endParaRPr>
          </a:p>
          <a:p>
            <a:pPr marL="432000" indent="-324000">
              <a:lnSpc>
                <a:spcPct val="100000"/>
              </a:lnSpc>
              <a:spcBef>
                <a:spcPts val="1191"/>
              </a:spcBef>
              <a:spcAft>
                <a:spcPts val="992"/>
              </a:spcAft>
              <a:buClr>
                <a:srgbClr val="000000"/>
              </a:buClr>
              <a:buSzPct val="45000"/>
              <a:buFont typeface="Wingdings" charset="2"/>
              <a:buChar char=""/>
              <a:tabLst>
                <a:tab algn="l" pos="408240"/>
              </a:tabLst>
            </a:pPr>
            <a:r>
              <a:rPr b="0" lang="en-US" sz="2600" spc="-1" strike="noStrike">
                <a:solidFill>
                  <a:schemeClr val="dk1"/>
                </a:solidFill>
                <a:latin typeface="Times New Roman"/>
              </a:rPr>
              <a:t>Malware is encrypted or hidden in normal traffic, making it hard to spot with standard monitoring.</a:t>
            </a:r>
            <a:endParaRPr b="0" lang="en-US" sz="2600" spc="-1" strike="noStrike">
              <a:solidFill>
                <a:srgbClr val="000000"/>
              </a:solidFill>
              <a:latin typeface="Arial"/>
            </a:endParaRPr>
          </a:p>
          <a:p>
            <a:pPr marL="432000" indent="-324000">
              <a:lnSpc>
                <a:spcPct val="100000"/>
              </a:lnSpc>
              <a:spcBef>
                <a:spcPts val="1191"/>
              </a:spcBef>
              <a:spcAft>
                <a:spcPts val="992"/>
              </a:spcAft>
              <a:buClr>
                <a:srgbClr val="000000"/>
              </a:buClr>
              <a:buSzPct val="45000"/>
              <a:buFont typeface="Wingdings" charset="2"/>
              <a:buChar char=""/>
              <a:tabLst>
                <a:tab algn="l" pos="408240"/>
              </a:tabLst>
            </a:pPr>
            <a:r>
              <a:rPr b="0" lang="en-US" sz="2600" spc="-1" strike="noStrike">
                <a:solidFill>
                  <a:schemeClr val="dk1"/>
                </a:solidFill>
                <a:latin typeface="Times New Roman"/>
              </a:rPr>
              <a:t>Traditional security tools rely on known signatures and often miss hidden or encrypted attacks.</a:t>
            </a:r>
            <a:endParaRPr b="0" lang="en-US" sz="2600" spc="-1" strike="noStrike">
              <a:solidFill>
                <a:srgbClr val="000000"/>
              </a:solidFill>
              <a:latin typeface="Arial"/>
            </a:endParaRPr>
          </a:p>
          <a:p>
            <a:pPr marL="432000" indent="-324000">
              <a:lnSpc>
                <a:spcPct val="100000"/>
              </a:lnSpc>
              <a:spcBef>
                <a:spcPts val="1191"/>
              </a:spcBef>
              <a:spcAft>
                <a:spcPts val="992"/>
              </a:spcAft>
              <a:buClr>
                <a:srgbClr val="000000"/>
              </a:buClr>
              <a:buSzPct val="45000"/>
              <a:buFont typeface="Wingdings" charset="2"/>
              <a:buChar char=""/>
              <a:tabLst>
                <a:tab algn="l" pos="408240"/>
              </a:tabLst>
            </a:pPr>
            <a:r>
              <a:rPr b="0" lang="en-US" sz="2600" spc="-1" strike="noStrike">
                <a:solidFill>
                  <a:schemeClr val="dk1"/>
                </a:solidFill>
                <a:latin typeface="Times New Roman"/>
              </a:rPr>
              <a:t>Malware like DanaBot hides in the system, stealing sensitive data without being detected.</a:t>
            </a:r>
            <a:endParaRPr b="0" lang="en-US"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4680"/>
            <a:ext cx="8228520" cy="114192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0" lang="en-US" sz="3200" spc="-1" strike="noStrike">
                <a:solidFill>
                  <a:schemeClr val="dk1"/>
                </a:solidFill>
                <a:latin typeface="Calibri"/>
              </a:rPr>
              <a:t>SUGGEST SOME POSSIBLE SOLUTIONS/COUNTERMEASURES</a:t>
            </a:r>
            <a:endParaRPr b="0" lang="en-US" sz="3200" spc="-1" strike="noStrike">
              <a:solidFill>
                <a:srgbClr val="000000"/>
              </a:solidFill>
              <a:latin typeface="Arial"/>
            </a:endParaRPr>
          </a:p>
        </p:txBody>
      </p:sp>
      <p:sp>
        <p:nvSpPr>
          <p:cNvPr id="72" name="PlaceHolder 2"/>
          <p:cNvSpPr>
            <a:spLocks noGrp="1"/>
          </p:cNvSpPr>
          <p:nvPr>
            <p:ph/>
          </p:nvPr>
        </p:nvSpPr>
        <p:spPr>
          <a:xfrm>
            <a:off x="0" y="1828800"/>
            <a:ext cx="8915040" cy="3885840"/>
          </a:xfrm>
          <a:prstGeom prst="rect">
            <a:avLst/>
          </a:prstGeom>
          <a:noFill/>
          <a:ln w="0">
            <a:noFill/>
          </a:ln>
        </p:spPr>
        <p:txBody>
          <a:bodyPr lIns="91440" rIns="91440" tIns="45720" bIns="45720" anchor="t">
            <a:noAutofit/>
          </a:bodyPr>
          <a:p>
            <a:pPr marL="432000" indent="0" algn="ctr">
              <a:lnSpc>
                <a:spcPct val="100000"/>
              </a:lnSpc>
              <a:spcBef>
                <a:spcPts val="1191"/>
              </a:spcBef>
              <a:spcAft>
                <a:spcPts val="992"/>
              </a:spcAft>
              <a:buNone/>
              <a:tabLst>
                <a:tab algn="l" pos="0"/>
              </a:tabLst>
            </a:pPr>
            <a:r>
              <a:rPr b="1" lang="en-US" sz="2600" spc="-1" strike="noStrike">
                <a:solidFill>
                  <a:srgbClr val="000000"/>
                </a:solidFill>
                <a:latin typeface="Times New Roman"/>
              </a:rPr>
              <a:t> </a:t>
            </a:r>
            <a:r>
              <a:rPr b="1" lang="en-US" sz="2600" spc="-1" strike="noStrike">
                <a:solidFill>
                  <a:srgbClr val="000000"/>
                </a:solidFill>
                <a:latin typeface="Times New Roman"/>
              </a:rPr>
              <a:t>Extraction and Malware Detection from Network Traffic</a:t>
            </a:r>
            <a:endParaRPr b="0" lang="en-US" sz="2600" spc="-1" strike="noStrike">
              <a:solidFill>
                <a:srgbClr val="000000"/>
              </a:solidFill>
              <a:latin typeface="Arial"/>
            </a:endParaRPr>
          </a:p>
          <a:p>
            <a:pPr marL="432000" indent="0">
              <a:lnSpc>
                <a:spcPct val="100000"/>
              </a:lnSpc>
              <a:spcBef>
                <a:spcPts val="1191"/>
              </a:spcBef>
              <a:spcAft>
                <a:spcPts val="992"/>
              </a:spcAft>
              <a:buNone/>
              <a:tabLst>
                <a:tab algn="l" pos="0"/>
              </a:tabLst>
            </a:pPr>
            <a:r>
              <a:rPr b="0" lang="en-US" sz="2600" spc="-1" strike="noStrike">
                <a:solidFill>
                  <a:srgbClr val="000000"/>
                </a:solidFill>
                <a:latin typeface="Times New Roman"/>
              </a:rPr>
              <a:t>  </a:t>
            </a:r>
            <a:r>
              <a:rPr b="0" lang="en-US" sz="2600" spc="-1" strike="noStrike">
                <a:solidFill>
                  <a:srgbClr val="000000"/>
                </a:solidFill>
                <a:latin typeface="Times New Roman"/>
              </a:rPr>
              <a:t>To identify potential malware in network traffic, I started by obtaining a PikaBot pcap sample from Malware Traffic Analysis.</a:t>
            </a:r>
            <a:endParaRPr b="0" lang="en-US" sz="2600" spc="-1" strike="noStrike">
              <a:solidFill>
                <a:srgbClr val="000000"/>
              </a:solidFill>
              <a:latin typeface="Arial"/>
            </a:endParaRPr>
          </a:p>
          <a:p>
            <a:pPr marL="432000" indent="0">
              <a:lnSpc>
                <a:spcPct val="100000"/>
              </a:lnSpc>
              <a:spcBef>
                <a:spcPts val="1191"/>
              </a:spcBef>
              <a:spcAft>
                <a:spcPts val="992"/>
              </a:spcAft>
              <a:buNone/>
              <a:tabLst>
                <a:tab algn="l" pos="0"/>
              </a:tabLst>
            </a:pPr>
            <a:r>
              <a:rPr b="0" lang="en-US" sz="2600" spc="-1" strike="noStrike">
                <a:solidFill>
                  <a:srgbClr val="000000"/>
                </a:solidFill>
                <a:latin typeface="Times New Roman"/>
              </a:rPr>
              <a:t>→ </a:t>
            </a:r>
            <a:r>
              <a:rPr b="0" lang="en-US" sz="2600" spc="-1" strike="noStrike">
                <a:solidFill>
                  <a:srgbClr val="000000"/>
                </a:solidFill>
                <a:latin typeface="Times New Roman"/>
              </a:rPr>
              <a:t>Extracting Files from Network Traffic:</a:t>
            </a:r>
            <a:endParaRPr b="0" lang="en-US" sz="2600" spc="-1" strike="noStrike">
              <a:solidFill>
                <a:srgbClr val="000000"/>
              </a:solidFill>
              <a:latin typeface="Arial"/>
            </a:endParaRPr>
          </a:p>
          <a:p>
            <a:pPr marL="432000" indent="0">
              <a:lnSpc>
                <a:spcPct val="100000"/>
              </a:lnSpc>
              <a:spcBef>
                <a:spcPts val="1191"/>
              </a:spcBef>
              <a:spcAft>
                <a:spcPts val="992"/>
              </a:spcAft>
              <a:buNone/>
              <a:tabLst>
                <a:tab algn="l" pos="0"/>
              </a:tabLst>
            </a:pPr>
            <a:r>
              <a:rPr b="0" lang="en-US" sz="2600" spc="-1" strike="noStrike">
                <a:solidFill>
                  <a:srgbClr val="000000"/>
                </a:solidFill>
                <a:latin typeface="Times New Roman"/>
              </a:rPr>
              <a:t>I opened the pcap file in Wireshark and used the File &gt; Export Objects &gt; HTTP feature to extract files within the network traffic. All extracted files were saved in a </a:t>
            </a:r>
            <a:endParaRPr b="0" lang="en-US" sz="2600" spc="-1" strike="noStrike">
              <a:solidFill>
                <a:srgbClr val="000000"/>
              </a:solidFill>
              <a:latin typeface="Arial"/>
            </a:endParaRPr>
          </a:p>
          <a:p>
            <a:pPr marL="432000" indent="0">
              <a:lnSpc>
                <a:spcPct val="100000"/>
              </a:lnSpc>
              <a:spcBef>
                <a:spcPts val="1191"/>
              </a:spcBef>
              <a:spcAft>
                <a:spcPts val="992"/>
              </a:spcAft>
              <a:buNone/>
              <a:tabLst>
                <a:tab algn="l" pos="0"/>
              </a:tabLst>
            </a:pP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p:nvPr>
        </p:nvSpPr>
        <p:spPr>
          <a:xfrm>
            <a:off x="228600" y="685800"/>
            <a:ext cx="8686440" cy="6400440"/>
          </a:xfrm>
          <a:prstGeom prst="rect">
            <a:avLst/>
          </a:prstGeom>
          <a:noFill/>
          <a:ln w="0">
            <a:noFill/>
          </a:ln>
        </p:spPr>
        <p:txBody>
          <a:bodyPr lIns="91440" rIns="91440" tIns="45720" bIns="45720" anchor="t">
            <a:noAutofit/>
          </a:bodyPr>
          <a:p>
            <a:pPr marL="432000" indent="0">
              <a:lnSpc>
                <a:spcPct val="100000"/>
              </a:lnSpc>
              <a:spcBef>
                <a:spcPts val="1191"/>
              </a:spcBef>
              <a:spcAft>
                <a:spcPts val="992"/>
              </a:spcAft>
              <a:buNone/>
              <a:tabLst>
                <a:tab algn="l" pos="0"/>
              </a:tabLst>
            </a:pPr>
            <a:r>
              <a:rPr b="0" lang="en-US" sz="2600" spc="-1" strike="noStrike">
                <a:solidFill>
                  <a:srgbClr val="000000"/>
                </a:solidFill>
                <a:latin typeface="Times New Roman"/>
              </a:rPr>
              <a:t>designated folder. I chose Wireshark for simplicity, though Network Miner could have been used as well</a:t>
            </a:r>
            <a:endParaRPr b="0" lang="en-US" sz="2600" spc="-1" strike="noStrike">
              <a:solidFill>
                <a:srgbClr val="000000"/>
              </a:solidFill>
              <a:latin typeface="Arial"/>
            </a:endParaRPr>
          </a:p>
          <a:p>
            <a:pPr marL="432000" indent="0">
              <a:lnSpc>
                <a:spcPct val="100000"/>
              </a:lnSpc>
              <a:spcBef>
                <a:spcPts val="1191"/>
              </a:spcBef>
              <a:spcAft>
                <a:spcPts val="992"/>
              </a:spcAft>
              <a:buNone/>
              <a:tabLst>
                <a:tab algn="l" pos="0"/>
              </a:tabLst>
            </a:pPr>
            <a:r>
              <a:rPr b="0" lang="en-US" sz="2600" spc="-1" strike="noStrike">
                <a:solidFill>
                  <a:srgbClr val="000000"/>
                </a:solidFill>
                <a:latin typeface="Times New Roman"/>
              </a:rPr>
              <a:t>→ </a:t>
            </a:r>
            <a:r>
              <a:rPr b="0" lang="en-US" sz="2600" spc="-1" strike="noStrike">
                <a:solidFill>
                  <a:srgbClr val="000000"/>
                </a:solidFill>
                <a:latin typeface="Times New Roman"/>
              </a:rPr>
              <a:t>Checking for Malware</a:t>
            </a:r>
            <a:endParaRPr b="0" lang="en-US" sz="2600" spc="-1" strike="noStrike">
              <a:solidFill>
                <a:srgbClr val="000000"/>
              </a:solidFill>
              <a:latin typeface="Arial"/>
            </a:endParaRPr>
          </a:p>
          <a:p>
            <a:pPr marL="432000" indent="0">
              <a:lnSpc>
                <a:spcPct val="100000"/>
              </a:lnSpc>
              <a:spcBef>
                <a:spcPts val="1191"/>
              </a:spcBef>
              <a:spcAft>
                <a:spcPts val="992"/>
              </a:spcAft>
              <a:buNone/>
              <a:tabLst>
                <a:tab algn="l" pos="0"/>
              </a:tabLst>
            </a:pPr>
            <a:r>
              <a:rPr b="0" lang="en-US" sz="2600" spc="-1" strike="noStrike">
                <a:solidFill>
                  <a:srgbClr val="000000"/>
                </a:solidFill>
                <a:latin typeface="Times New Roman"/>
              </a:rPr>
              <a:t>Instead of uploading the extracted files directly to VirusTotal (to avoid data exposure), I used HashMyFiles to generate hash values for each file (MD5). I then submitted each hash to VirusTotal to determine whether any of the files were infected. When VirusTotal flagged a file as malicious, I revisited Wireshark to identify the IP address associated with the infected file and recorded it for further investigation.</a:t>
            </a:r>
            <a:endParaRPr b="0" lang="en-US"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p:nvPr>
        </p:nvSpPr>
        <p:spPr>
          <a:xfrm>
            <a:off x="228600" y="228600"/>
            <a:ext cx="8686440" cy="6400440"/>
          </a:xfrm>
          <a:prstGeom prst="rect">
            <a:avLst/>
          </a:prstGeom>
          <a:noFill/>
          <a:ln w="0">
            <a:noFill/>
          </a:ln>
        </p:spPr>
        <p:txBody>
          <a:bodyPr lIns="91440" rIns="91440" tIns="45720" bIns="45720" anchor="t">
            <a:noAutofit/>
          </a:bodyPr>
          <a:p>
            <a:pPr marL="432000" indent="0" algn="ctr">
              <a:lnSpc>
                <a:spcPct val="100000"/>
              </a:lnSpc>
              <a:spcBef>
                <a:spcPts val="1191"/>
              </a:spcBef>
              <a:spcAft>
                <a:spcPts val="992"/>
              </a:spcAft>
              <a:buNone/>
              <a:tabLst>
                <a:tab algn="l" pos="0"/>
              </a:tabLst>
            </a:pPr>
            <a:r>
              <a:rPr b="1" lang="en-US" sz="2600" spc="-1" strike="noStrike">
                <a:solidFill>
                  <a:srgbClr val="000000"/>
                </a:solidFill>
                <a:latin typeface="Times New Roman"/>
              </a:rPr>
              <a:t>Steganographic Analysis</a:t>
            </a:r>
            <a:endParaRPr b="0" lang="en-US" sz="2600" spc="-1" strike="noStrike">
              <a:solidFill>
                <a:srgbClr val="000000"/>
              </a:solidFill>
              <a:latin typeface="Arial"/>
            </a:endParaRPr>
          </a:p>
          <a:p>
            <a:pPr marL="432000" indent="0">
              <a:lnSpc>
                <a:spcPct val="100000"/>
              </a:lnSpc>
              <a:spcBef>
                <a:spcPts val="1191"/>
              </a:spcBef>
              <a:spcAft>
                <a:spcPts val="992"/>
              </a:spcAft>
              <a:buNone/>
              <a:tabLst>
                <a:tab algn="l" pos="0"/>
              </a:tabLst>
            </a:pPr>
            <a:r>
              <a:rPr b="0" lang="en-US" sz="2600" spc="-1" strike="noStrike">
                <a:solidFill>
                  <a:srgbClr val="000000"/>
                </a:solidFill>
                <a:latin typeface="Times New Roman"/>
              </a:rPr>
              <a:t>In this step, I aimed to detect hidden data in image files, simulating the process of steganographic analysis commonly used in forensic investigations.</a:t>
            </a:r>
            <a:endParaRPr b="0" lang="en-US" sz="2600" spc="-1" strike="noStrike">
              <a:solidFill>
                <a:srgbClr val="000000"/>
              </a:solidFill>
              <a:latin typeface="Arial"/>
            </a:endParaRPr>
          </a:p>
          <a:p>
            <a:pPr marL="432000" indent="0">
              <a:lnSpc>
                <a:spcPct val="100000"/>
              </a:lnSpc>
              <a:spcBef>
                <a:spcPts val="1191"/>
              </a:spcBef>
              <a:spcAft>
                <a:spcPts val="992"/>
              </a:spcAft>
              <a:buNone/>
              <a:tabLst>
                <a:tab algn="l" pos="0"/>
              </a:tabLst>
            </a:pPr>
            <a:r>
              <a:rPr b="0" lang="en-US" sz="2600" spc="-1" strike="noStrike">
                <a:solidFill>
                  <a:srgbClr val="000000"/>
                </a:solidFill>
                <a:latin typeface="Times New Roman"/>
              </a:rPr>
              <a:t>→ </a:t>
            </a:r>
            <a:r>
              <a:rPr b="0" lang="en-US" sz="2600" spc="-1" strike="noStrike">
                <a:solidFill>
                  <a:srgbClr val="000000"/>
                </a:solidFill>
                <a:latin typeface="Times New Roman"/>
              </a:rPr>
              <a:t>Searching for Hidden Data:</a:t>
            </a:r>
            <a:endParaRPr b="0" lang="en-US" sz="2600" spc="-1" strike="noStrike">
              <a:solidFill>
                <a:srgbClr val="000000"/>
              </a:solidFill>
              <a:latin typeface="Arial"/>
            </a:endParaRPr>
          </a:p>
          <a:p>
            <a:pPr marL="432000" indent="0">
              <a:lnSpc>
                <a:spcPct val="100000"/>
              </a:lnSpc>
              <a:spcBef>
                <a:spcPts val="1191"/>
              </a:spcBef>
              <a:spcAft>
                <a:spcPts val="992"/>
              </a:spcAft>
              <a:buNone/>
              <a:tabLst>
                <a:tab algn="l" pos="0"/>
              </a:tabLst>
            </a:pPr>
            <a:r>
              <a:rPr b="0" lang="en-US" sz="2600" spc="-1" strike="noStrike">
                <a:solidFill>
                  <a:srgbClr val="000000"/>
                </a:solidFill>
                <a:latin typeface="Times New Roman"/>
              </a:rPr>
              <a:t>  </a:t>
            </a:r>
            <a:r>
              <a:rPr b="0" lang="en-US" sz="2600" spc="-1" strike="noStrike">
                <a:solidFill>
                  <a:srgbClr val="000000"/>
                </a:solidFill>
                <a:latin typeface="Times New Roman"/>
              </a:rPr>
              <a:t>After searching online, I was unable to find existing files with hidden content that met my criteria, so I created a test case using Steghide to demonstrate how hidden data can be embedded and retrieved.</a:t>
            </a:r>
            <a:endParaRPr b="0" lang="en-US" sz="2600" spc="-1" strike="noStrike">
              <a:solidFill>
                <a:srgbClr val="000000"/>
              </a:solidFill>
              <a:latin typeface="Arial"/>
            </a:endParaRPr>
          </a:p>
          <a:p>
            <a:pPr marL="432000" indent="0">
              <a:lnSpc>
                <a:spcPct val="100000"/>
              </a:lnSpc>
              <a:spcBef>
                <a:spcPts val="1191"/>
              </a:spcBef>
              <a:spcAft>
                <a:spcPts val="992"/>
              </a:spcAft>
              <a:buNone/>
              <a:tabLst>
                <a:tab algn="l" pos="0"/>
              </a:tabLst>
            </a:pPr>
            <a:r>
              <a:rPr b="0" lang="en-US" sz="2600" spc="-1" strike="noStrike">
                <a:solidFill>
                  <a:srgbClr val="000000"/>
                </a:solidFill>
                <a:latin typeface="Times New Roman"/>
              </a:rPr>
              <a:t>→ </a:t>
            </a:r>
            <a:r>
              <a:rPr b="0" lang="en-US" sz="2600" spc="-1" strike="noStrike">
                <a:solidFill>
                  <a:srgbClr val="000000"/>
                </a:solidFill>
                <a:latin typeface="Times New Roman"/>
              </a:rPr>
              <a:t>Embedding and Extracting Data:</a:t>
            </a:r>
            <a:endParaRPr b="0" lang="en-US" sz="2600" spc="-1" strike="noStrike">
              <a:solidFill>
                <a:srgbClr val="000000"/>
              </a:solidFill>
              <a:latin typeface="Arial"/>
            </a:endParaRPr>
          </a:p>
          <a:p>
            <a:pPr marL="432000" indent="0">
              <a:lnSpc>
                <a:spcPct val="100000"/>
              </a:lnSpc>
              <a:spcBef>
                <a:spcPts val="1191"/>
              </a:spcBef>
              <a:spcAft>
                <a:spcPts val="992"/>
              </a:spcAft>
              <a:buNone/>
              <a:tabLst>
                <a:tab algn="l" pos="0"/>
              </a:tabLst>
            </a:pPr>
            <a:r>
              <a:rPr b="0" lang="en-US" sz="2600" spc="-1" strike="noStrike">
                <a:solidFill>
                  <a:srgbClr val="000000"/>
                </a:solidFill>
                <a:latin typeface="Times New Roman"/>
              </a:rPr>
              <a:t> </a:t>
            </a:r>
            <a:r>
              <a:rPr b="0" lang="en-US" sz="2600" spc="-1" strike="noStrike">
                <a:solidFill>
                  <a:srgbClr val="000000"/>
                </a:solidFill>
                <a:latin typeface="Times New Roman"/>
              </a:rPr>
              <a:t>I embedded a text file (test_text.txt) into an image (test.jpg) using the command:</a:t>
            </a:r>
            <a:endParaRPr b="0" lang="en-US"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36</TotalTime>
  <Application>LibreOffice/24.2.6.2$Linux_X86_64 LibreOffice_project/420$Build-2</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dc:creator/>
  <dc:description>generated using python-pptx</dc:description>
  <dc:language>en-US</dc:language>
  <cp:lastModifiedBy/>
  <dcterms:modified xsi:type="dcterms:W3CDTF">2024-11-10T13:00:50Z</dcterms:modified>
  <cp:revision>7</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