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30545088"/>
  <p:notesSz cx="6858000" cy="9144000"/>
  <p:defaultTextStyle>
    <a:defPPr>
      <a:defRPr lang="en-US"/>
    </a:defPPr>
    <a:lvl1pPr marL="0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1pPr>
    <a:lvl2pPr marL="1059744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2pPr>
    <a:lvl3pPr marL="2119488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3pPr>
    <a:lvl4pPr marL="3179232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4pPr>
    <a:lvl5pPr marL="4238976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5pPr>
    <a:lvl6pPr marL="5298719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6pPr>
    <a:lvl7pPr marL="6358463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7pPr>
    <a:lvl8pPr marL="7418207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8pPr>
    <a:lvl9pPr marL="8477951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20">
          <p15:clr>
            <a:srgbClr val="A4A3A4"/>
          </p15:clr>
        </p15:guide>
        <p15:guide id="2" pos="6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>
        <p:scale>
          <a:sx n="22" d="100"/>
          <a:sy n="22" d="100"/>
        </p:scale>
        <p:origin x="2731" y="-278"/>
      </p:cViewPr>
      <p:guideLst>
        <p:guide orient="horz" pos="9620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FB2E20-1494-4A6F-8BFC-2C73640F1A13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E862BB-ECCE-451F-8390-9004A2B9D26B}">
      <dgm:prSet phldrT="[Text]" custT="1"/>
      <dgm:spPr/>
      <dgm:t>
        <a:bodyPr/>
        <a:lstStyle/>
        <a:p>
          <a:pPr algn="just"/>
          <a:r>
            <a:rPr lang="en-GB" sz="2800" dirty="0"/>
            <a:t>Develop a cognitive model for analysis of the issues where negligence of doctors and hospitals has caused great distress to the affected families and people</a:t>
          </a:r>
        </a:p>
        <a:p>
          <a:pPr algn="just"/>
          <a:r>
            <a:rPr lang="en-GB" sz="2800" dirty="0"/>
            <a:t>Extract insights from the collected news reports of various cases related to negligence of doctors/hospital authorities</a:t>
          </a:r>
        </a:p>
        <a:p>
          <a:pPr algn="just"/>
          <a:r>
            <a:rPr lang="en-GB" sz="2800" dirty="0"/>
            <a:t>Minimise the numerous deaths/mishaps of innocent people</a:t>
          </a:r>
          <a:endParaRPr lang="en-IN" sz="2800" b="1" dirty="0"/>
        </a:p>
      </dgm:t>
    </dgm:pt>
    <dgm:pt modelId="{473C3AB2-5ADE-43B3-89E1-0BE738D2FBB4}" type="parTrans" cxnId="{CD4EE3A2-20D7-4760-AD54-E46A789A8659}">
      <dgm:prSet/>
      <dgm:spPr/>
      <dgm:t>
        <a:bodyPr/>
        <a:lstStyle/>
        <a:p>
          <a:endParaRPr lang="en-IN"/>
        </a:p>
      </dgm:t>
    </dgm:pt>
    <dgm:pt modelId="{0595E412-5E89-489A-B708-B6DA436B3310}" type="sibTrans" cxnId="{CD4EE3A2-20D7-4760-AD54-E46A789A8659}">
      <dgm:prSet/>
      <dgm:spPr/>
      <dgm:t>
        <a:bodyPr/>
        <a:lstStyle/>
        <a:p>
          <a:endParaRPr lang="en-IN"/>
        </a:p>
      </dgm:t>
    </dgm:pt>
    <dgm:pt modelId="{57416287-9029-4FBE-B926-CBAD6787AC4A}" type="pres">
      <dgm:prSet presAssocID="{8BFB2E20-1494-4A6F-8BFC-2C73640F1A13}" presName="vert0" presStyleCnt="0">
        <dgm:presLayoutVars>
          <dgm:dir/>
          <dgm:animOne val="branch"/>
          <dgm:animLvl val="lvl"/>
        </dgm:presLayoutVars>
      </dgm:prSet>
      <dgm:spPr/>
    </dgm:pt>
    <dgm:pt modelId="{51FE1035-301C-4F1C-9960-B7028FFC9CE7}" type="pres">
      <dgm:prSet presAssocID="{5AE862BB-ECCE-451F-8390-9004A2B9D26B}" presName="thickLine" presStyleLbl="alignNode1" presStyleIdx="0" presStyleCnt="1"/>
      <dgm:spPr/>
    </dgm:pt>
    <dgm:pt modelId="{3187FC35-3497-4A8E-AE57-170B46AF811B}" type="pres">
      <dgm:prSet presAssocID="{5AE862BB-ECCE-451F-8390-9004A2B9D26B}" presName="horz1" presStyleCnt="0"/>
      <dgm:spPr/>
    </dgm:pt>
    <dgm:pt modelId="{68D40879-092A-4825-A77A-80DB04D2DCF8}" type="pres">
      <dgm:prSet presAssocID="{5AE862BB-ECCE-451F-8390-9004A2B9D26B}" presName="tx1" presStyleLbl="revTx" presStyleIdx="0" presStyleCnt="1" custScaleY="100098"/>
      <dgm:spPr/>
    </dgm:pt>
    <dgm:pt modelId="{84F8FDFD-7EE7-483A-B166-D76A37A4ED5E}" type="pres">
      <dgm:prSet presAssocID="{5AE862BB-ECCE-451F-8390-9004A2B9D26B}" presName="vert1" presStyleCnt="0"/>
      <dgm:spPr/>
    </dgm:pt>
  </dgm:ptLst>
  <dgm:cxnLst>
    <dgm:cxn modelId="{E9FEFA12-5DC7-47F4-B0B6-8F882E962D1B}" type="presOf" srcId="{5AE862BB-ECCE-451F-8390-9004A2B9D26B}" destId="{68D40879-092A-4825-A77A-80DB04D2DCF8}" srcOrd="0" destOrd="0" presId="urn:microsoft.com/office/officeart/2008/layout/LinedList"/>
    <dgm:cxn modelId="{CD4EE3A2-20D7-4760-AD54-E46A789A8659}" srcId="{8BFB2E20-1494-4A6F-8BFC-2C73640F1A13}" destId="{5AE862BB-ECCE-451F-8390-9004A2B9D26B}" srcOrd="0" destOrd="0" parTransId="{473C3AB2-5ADE-43B3-89E1-0BE738D2FBB4}" sibTransId="{0595E412-5E89-489A-B708-B6DA436B3310}"/>
    <dgm:cxn modelId="{D4F0FFCA-545E-4570-8F1E-42C1E691A252}" type="presOf" srcId="{8BFB2E20-1494-4A6F-8BFC-2C73640F1A13}" destId="{57416287-9029-4FBE-B926-CBAD6787AC4A}" srcOrd="0" destOrd="0" presId="urn:microsoft.com/office/officeart/2008/layout/LinedList"/>
    <dgm:cxn modelId="{56F0B6D0-9EB5-45F0-9581-E791F62DEF7D}" type="presParOf" srcId="{57416287-9029-4FBE-B926-CBAD6787AC4A}" destId="{51FE1035-301C-4F1C-9960-B7028FFC9CE7}" srcOrd="0" destOrd="0" presId="urn:microsoft.com/office/officeart/2008/layout/LinedList"/>
    <dgm:cxn modelId="{5926A1E2-0B35-4702-A398-F765ADA29FF7}" type="presParOf" srcId="{57416287-9029-4FBE-B926-CBAD6787AC4A}" destId="{3187FC35-3497-4A8E-AE57-170B46AF811B}" srcOrd="1" destOrd="0" presId="urn:microsoft.com/office/officeart/2008/layout/LinedList"/>
    <dgm:cxn modelId="{FA1746AF-9DA2-4B91-BAB8-C1488FF7CEBA}" type="presParOf" srcId="{3187FC35-3497-4A8E-AE57-170B46AF811B}" destId="{68D40879-092A-4825-A77A-80DB04D2DCF8}" srcOrd="0" destOrd="0" presId="urn:microsoft.com/office/officeart/2008/layout/LinedList"/>
    <dgm:cxn modelId="{D17038CE-1174-496E-8D26-545FEBC07826}" type="presParOf" srcId="{3187FC35-3497-4A8E-AE57-170B46AF811B}" destId="{84F8FDFD-7EE7-483A-B166-D76A37A4ED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BFB2E20-1494-4A6F-8BFC-2C73640F1A13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E862BB-ECCE-451F-8390-9004A2B9D26B}">
      <dgm:prSet phldrT="[Text]" custT="1"/>
      <dgm:spPr/>
      <dgm:t>
        <a:bodyPr/>
        <a:lstStyle/>
        <a:p>
          <a:r>
            <a:rPr lang="en-IN" sz="2000" b="1" dirty="0" err="1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Arunim</a:t>
          </a:r>
          <a:r>
            <a:rPr lang="en-I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Roy</a:t>
          </a:r>
        </a:p>
      </dgm:t>
    </dgm:pt>
    <dgm:pt modelId="{473C3AB2-5ADE-43B3-89E1-0BE738D2FBB4}" type="parTrans" cxnId="{CD4EE3A2-20D7-4760-AD54-E46A789A8659}">
      <dgm:prSet/>
      <dgm:spPr/>
      <dgm:t>
        <a:bodyPr/>
        <a:lstStyle/>
        <a:p>
          <a:endParaRPr lang="en-IN">
            <a:solidFill>
              <a:schemeClr val="accent5">
                <a:lumMod val="75000"/>
              </a:schemeClr>
            </a:solidFill>
          </a:endParaRPr>
        </a:p>
      </dgm:t>
    </dgm:pt>
    <dgm:pt modelId="{0595E412-5E89-489A-B708-B6DA436B3310}" type="sibTrans" cxnId="{CD4EE3A2-20D7-4760-AD54-E46A789A8659}">
      <dgm:prSet/>
      <dgm:spPr/>
      <dgm:t>
        <a:bodyPr/>
        <a:lstStyle/>
        <a:p>
          <a:endParaRPr lang="en-IN">
            <a:solidFill>
              <a:schemeClr val="accent5">
                <a:lumMod val="75000"/>
              </a:schemeClr>
            </a:solidFill>
          </a:endParaRPr>
        </a:p>
      </dgm:t>
    </dgm:pt>
    <dgm:pt modelId="{57416287-9029-4FBE-B926-CBAD6787AC4A}" type="pres">
      <dgm:prSet presAssocID="{8BFB2E20-1494-4A6F-8BFC-2C73640F1A13}" presName="vert0" presStyleCnt="0">
        <dgm:presLayoutVars>
          <dgm:dir/>
          <dgm:animOne val="branch"/>
          <dgm:animLvl val="lvl"/>
        </dgm:presLayoutVars>
      </dgm:prSet>
      <dgm:spPr/>
    </dgm:pt>
    <dgm:pt modelId="{51FE1035-301C-4F1C-9960-B7028FFC9CE7}" type="pres">
      <dgm:prSet presAssocID="{5AE862BB-ECCE-451F-8390-9004A2B9D26B}" presName="thickLine" presStyleLbl="alignNode1" presStyleIdx="0" presStyleCnt="1"/>
      <dgm:spPr/>
    </dgm:pt>
    <dgm:pt modelId="{3187FC35-3497-4A8E-AE57-170B46AF811B}" type="pres">
      <dgm:prSet presAssocID="{5AE862BB-ECCE-451F-8390-9004A2B9D26B}" presName="horz1" presStyleCnt="0"/>
      <dgm:spPr/>
    </dgm:pt>
    <dgm:pt modelId="{68D40879-092A-4825-A77A-80DB04D2DCF8}" type="pres">
      <dgm:prSet presAssocID="{5AE862BB-ECCE-451F-8390-9004A2B9D26B}" presName="tx1" presStyleLbl="revTx" presStyleIdx="0" presStyleCnt="1" custLinFactX="19550" custLinFactY="-246848" custLinFactNeighborX="100000" custLinFactNeighborY="-300000"/>
      <dgm:spPr/>
    </dgm:pt>
    <dgm:pt modelId="{84F8FDFD-7EE7-483A-B166-D76A37A4ED5E}" type="pres">
      <dgm:prSet presAssocID="{5AE862BB-ECCE-451F-8390-9004A2B9D26B}" presName="vert1" presStyleCnt="0"/>
      <dgm:spPr/>
    </dgm:pt>
  </dgm:ptLst>
  <dgm:cxnLst>
    <dgm:cxn modelId="{B96C4383-808D-4225-B902-B8EC28018F44}" type="presOf" srcId="{8BFB2E20-1494-4A6F-8BFC-2C73640F1A13}" destId="{57416287-9029-4FBE-B926-CBAD6787AC4A}" srcOrd="0" destOrd="0" presId="urn:microsoft.com/office/officeart/2008/layout/LinedList"/>
    <dgm:cxn modelId="{CD4EE3A2-20D7-4760-AD54-E46A789A8659}" srcId="{8BFB2E20-1494-4A6F-8BFC-2C73640F1A13}" destId="{5AE862BB-ECCE-451F-8390-9004A2B9D26B}" srcOrd="0" destOrd="0" parTransId="{473C3AB2-5ADE-43B3-89E1-0BE738D2FBB4}" sibTransId="{0595E412-5E89-489A-B708-B6DA436B3310}"/>
    <dgm:cxn modelId="{43DBB2A8-CEF5-4E10-BC5A-0E1DCE417D47}" type="presOf" srcId="{5AE862BB-ECCE-451F-8390-9004A2B9D26B}" destId="{68D40879-092A-4825-A77A-80DB04D2DCF8}" srcOrd="0" destOrd="0" presId="urn:microsoft.com/office/officeart/2008/layout/LinedList"/>
    <dgm:cxn modelId="{E44BFC01-DF16-4CDD-8D32-1C7F6EDAED66}" type="presParOf" srcId="{57416287-9029-4FBE-B926-CBAD6787AC4A}" destId="{51FE1035-301C-4F1C-9960-B7028FFC9CE7}" srcOrd="0" destOrd="0" presId="urn:microsoft.com/office/officeart/2008/layout/LinedList"/>
    <dgm:cxn modelId="{E621ED12-80D4-4261-A180-7A62DEDA2368}" type="presParOf" srcId="{57416287-9029-4FBE-B926-CBAD6787AC4A}" destId="{3187FC35-3497-4A8E-AE57-170B46AF811B}" srcOrd="1" destOrd="0" presId="urn:microsoft.com/office/officeart/2008/layout/LinedList"/>
    <dgm:cxn modelId="{CFBF8586-4432-4C98-8C62-9A8C36A29E8C}" type="presParOf" srcId="{3187FC35-3497-4A8E-AE57-170B46AF811B}" destId="{68D40879-092A-4825-A77A-80DB04D2DCF8}" srcOrd="0" destOrd="0" presId="urn:microsoft.com/office/officeart/2008/layout/LinedList"/>
    <dgm:cxn modelId="{7B00219E-72CE-40E4-A844-A72F838DA00C}" type="presParOf" srcId="{3187FC35-3497-4A8E-AE57-170B46AF811B}" destId="{84F8FDFD-7EE7-483A-B166-D76A37A4ED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3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20813C-AFD1-4E9D-8B21-9C136E2D610A}" type="doc">
      <dgm:prSet loTypeId="urn:microsoft.com/office/officeart/2005/8/layout/vList4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A0C8410-F0FA-43FC-81F7-22023526083F}">
      <dgm:prSet phldrT="[Text]"/>
      <dgm:spPr/>
      <dgm:t>
        <a:bodyPr/>
        <a:lstStyle/>
        <a:p>
          <a:pPr algn="l"/>
          <a:endParaRPr lang="en-IN" dirty="0"/>
        </a:p>
      </dgm:t>
    </dgm:pt>
    <dgm:pt modelId="{3C88C166-8B49-41C4-A5CD-AE0E67641C3F}" type="parTrans" cxnId="{24F7D202-B464-406B-B6C6-3978ED2ED65C}">
      <dgm:prSet/>
      <dgm:spPr/>
      <dgm:t>
        <a:bodyPr/>
        <a:lstStyle/>
        <a:p>
          <a:endParaRPr lang="en-IN"/>
        </a:p>
      </dgm:t>
    </dgm:pt>
    <dgm:pt modelId="{B9972D76-BAF8-4A4D-98E1-59136AC82078}" type="sibTrans" cxnId="{24F7D202-B464-406B-B6C6-3978ED2ED65C}">
      <dgm:prSet/>
      <dgm:spPr/>
      <dgm:t>
        <a:bodyPr/>
        <a:lstStyle/>
        <a:p>
          <a:endParaRPr lang="en-IN"/>
        </a:p>
      </dgm:t>
    </dgm:pt>
    <dgm:pt modelId="{68171DD9-3C84-4770-8039-6925D1FAFDA9}" type="pres">
      <dgm:prSet presAssocID="{D820813C-AFD1-4E9D-8B21-9C136E2D610A}" presName="linear" presStyleCnt="0">
        <dgm:presLayoutVars>
          <dgm:dir/>
          <dgm:resizeHandles val="exact"/>
        </dgm:presLayoutVars>
      </dgm:prSet>
      <dgm:spPr/>
    </dgm:pt>
    <dgm:pt modelId="{49FBD882-17CB-49B2-90B0-2C452D4B147B}" type="pres">
      <dgm:prSet presAssocID="{9A0C8410-F0FA-43FC-81F7-22023526083F}" presName="comp" presStyleCnt="0"/>
      <dgm:spPr/>
    </dgm:pt>
    <dgm:pt modelId="{354A5BAC-381E-4002-9A5E-1E6D34DC253B}" type="pres">
      <dgm:prSet presAssocID="{9A0C8410-F0FA-43FC-81F7-22023526083F}" presName="box" presStyleLbl="node1" presStyleIdx="0" presStyleCnt="1" custScaleX="85723" custLinFactNeighborX="-13010"/>
      <dgm:spPr/>
    </dgm:pt>
    <dgm:pt modelId="{99E4AF3F-9D2C-4177-9D0E-EA1444CBA803}" type="pres">
      <dgm:prSet presAssocID="{9A0C8410-F0FA-43FC-81F7-22023526083F}" presName="img" presStyleLbl="fgImgPlace1" presStyleIdx="0" presStyleCnt="1" custScaleX="500000" custScaleY="124690" custLinFactX="21801" custLinFactNeighborX="100000" custLinFactNeighborY="46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  <dgm:pt modelId="{F4BACA00-CD3C-4C18-8427-746A676C7421}" type="pres">
      <dgm:prSet presAssocID="{9A0C8410-F0FA-43FC-81F7-22023526083F}" presName="text" presStyleLbl="node1" presStyleIdx="0" presStyleCnt="1">
        <dgm:presLayoutVars>
          <dgm:bulletEnabled val="1"/>
        </dgm:presLayoutVars>
      </dgm:prSet>
      <dgm:spPr/>
    </dgm:pt>
  </dgm:ptLst>
  <dgm:cxnLst>
    <dgm:cxn modelId="{24F7D202-B464-406B-B6C6-3978ED2ED65C}" srcId="{D820813C-AFD1-4E9D-8B21-9C136E2D610A}" destId="{9A0C8410-F0FA-43FC-81F7-22023526083F}" srcOrd="0" destOrd="0" parTransId="{3C88C166-8B49-41C4-A5CD-AE0E67641C3F}" sibTransId="{B9972D76-BAF8-4A4D-98E1-59136AC82078}"/>
    <dgm:cxn modelId="{CFAA2B6B-F89E-4576-82C5-68503456EB58}" type="presOf" srcId="{D820813C-AFD1-4E9D-8B21-9C136E2D610A}" destId="{68171DD9-3C84-4770-8039-6925D1FAFDA9}" srcOrd="0" destOrd="0" presId="urn:microsoft.com/office/officeart/2005/8/layout/vList4"/>
    <dgm:cxn modelId="{A8FC7B80-3232-41D0-8C1A-325DEB918502}" type="presOf" srcId="{9A0C8410-F0FA-43FC-81F7-22023526083F}" destId="{F4BACA00-CD3C-4C18-8427-746A676C7421}" srcOrd="1" destOrd="0" presId="urn:microsoft.com/office/officeart/2005/8/layout/vList4"/>
    <dgm:cxn modelId="{7F292DFB-5FB2-4732-93B2-0B31D2309ECE}" type="presOf" srcId="{9A0C8410-F0FA-43FC-81F7-22023526083F}" destId="{354A5BAC-381E-4002-9A5E-1E6D34DC253B}" srcOrd="0" destOrd="0" presId="urn:microsoft.com/office/officeart/2005/8/layout/vList4"/>
    <dgm:cxn modelId="{02D5E350-C95F-47FF-BBF8-DED0769929CF}" type="presParOf" srcId="{68171DD9-3C84-4770-8039-6925D1FAFDA9}" destId="{49FBD882-17CB-49B2-90B0-2C452D4B147B}" srcOrd="0" destOrd="0" presId="urn:microsoft.com/office/officeart/2005/8/layout/vList4"/>
    <dgm:cxn modelId="{B85876FC-305B-42D7-92E8-89A066784CEA}" type="presParOf" srcId="{49FBD882-17CB-49B2-90B0-2C452D4B147B}" destId="{354A5BAC-381E-4002-9A5E-1E6D34DC253B}" srcOrd="0" destOrd="0" presId="urn:microsoft.com/office/officeart/2005/8/layout/vList4"/>
    <dgm:cxn modelId="{08DB4D99-7D6F-48EA-A425-0D9073A2A6BE}" type="presParOf" srcId="{49FBD882-17CB-49B2-90B0-2C452D4B147B}" destId="{99E4AF3F-9D2C-4177-9D0E-EA1444CBA803}" srcOrd="1" destOrd="0" presId="urn:microsoft.com/office/officeart/2005/8/layout/vList4"/>
    <dgm:cxn modelId="{921F9FDC-0F77-4468-8C67-E6B635BFE7CE}" type="presParOf" srcId="{49FBD882-17CB-49B2-90B0-2C452D4B147B}" destId="{F4BACA00-CD3C-4C18-8427-746A676C742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5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FB2E20-1494-4A6F-8BFC-2C73640F1A13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E862BB-ECCE-451F-8390-9004A2B9D26B}">
      <dgm:prSet phldrT="[Text]" custT="1"/>
      <dgm:spPr/>
      <dgm:t>
        <a:bodyPr/>
        <a:lstStyle/>
        <a:p>
          <a:r>
            <a:rPr lang="en-I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Abinash Satapathy</a:t>
          </a:r>
        </a:p>
      </dgm:t>
    </dgm:pt>
    <dgm:pt modelId="{473C3AB2-5ADE-43B3-89E1-0BE738D2FBB4}" type="parTrans" cxnId="{CD4EE3A2-20D7-4760-AD54-E46A789A8659}">
      <dgm:prSet/>
      <dgm:spPr/>
      <dgm:t>
        <a:bodyPr/>
        <a:lstStyle/>
        <a:p>
          <a:endParaRPr lang="en-IN">
            <a:solidFill>
              <a:schemeClr val="accent5">
                <a:lumMod val="75000"/>
              </a:schemeClr>
            </a:solidFill>
          </a:endParaRPr>
        </a:p>
      </dgm:t>
    </dgm:pt>
    <dgm:pt modelId="{0595E412-5E89-489A-B708-B6DA436B3310}" type="sibTrans" cxnId="{CD4EE3A2-20D7-4760-AD54-E46A789A8659}">
      <dgm:prSet/>
      <dgm:spPr/>
      <dgm:t>
        <a:bodyPr/>
        <a:lstStyle/>
        <a:p>
          <a:endParaRPr lang="en-IN">
            <a:solidFill>
              <a:schemeClr val="accent5">
                <a:lumMod val="75000"/>
              </a:schemeClr>
            </a:solidFill>
          </a:endParaRPr>
        </a:p>
      </dgm:t>
    </dgm:pt>
    <dgm:pt modelId="{57416287-9029-4FBE-B926-CBAD6787AC4A}" type="pres">
      <dgm:prSet presAssocID="{8BFB2E20-1494-4A6F-8BFC-2C73640F1A13}" presName="vert0" presStyleCnt="0">
        <dgm:presLayoutVars>
          <dgm:dir/>
          <dgm:animOne val="branch"/>
          <dgm:animLvl val="lvl"/>
        </dgm:presLayoutVars>
      </dgm:prSet>
      <dgm:spPr/>
    </dgm:pt>
    <dgm:pt modelId="{51FE1035-301C-4F1C-9960-B7028FFC9CE7}" type="pres">
      <dgm:prSet presAssocID="{5AE862BB-ECCE-451F-8390-9004A2B9D26B}" presName="thickLine" presStyleLbl="alignNode1" presStyleIdx="0" presStyleCnt="1"/>
      <dgm:spPr/>
    </dgm:pt>
    <dgm:pt modelId="{3187FC35-3497-4A8E-AE57-170B46AF811B}" type="pres">
      <dgm:prSet presAssocID="{5AE862BB-ECCE-451F-8390-9004A2B9D26B}" presName="horz1" presStyleCnt="0"/>
      <dgm:spPr/>
    </dgm:pt>
    <dgm:pt modelId="{68D40879-092A-4825-A77A-80DB04D2DCF8}" type="pres">
      <dgm:prSet presAssocID="{5AE862BB-ECCE-451F-8390-9004A2B9D26B}" presName="tx1" presStyleLbl="revTx" presStyleIdx="0" presStyleCnt="1" custLinFactX="19550" custLinFactY="-246848" custLinFactNeighborX="100000" custLinFactNeighborY="-300000"/>
      <dgm:spPr/>
    </dgm:pt>
    <dgm:pt modelId="{84F8FDFD-7EE7-483A-B166-D76A37A4ED5E}" type="pres">
      <dgm:prSet presAssocID="{5AE862BB-ECCE-451F-8390-9004A2B9D26B}" presName="vert1" presStyleCnt="0"/>
      <dgm:spPr/>
    </dgm:pt>
  </dgm:ptLst>
  <dgm:cxnLst>
    <dgm:cxn modelId="{4F18D090-26D1-4838-9A46-7B025D04B111}" type="presOf" srcId="{5AE862BB-ECCE-451F-8390-9004A2B9D26B}" destId="{68D40879-092A-4825-A77A-80DB04D2DCF8}" srcOrd="0" destOrd="0" presId="urn:microsoft.com/office/officeart/2008/layout/LinedList"/>
    <dgm:cxn modelId="{3CD4D794-6B13-4935-927C-D974ED3981FC}" type="presOf" srcId="{8BFB2E20-1494-4A6F-8BFC-2C73640F1A13}" destId="{57416287-9029-4FBE-B926-CBAD6787AC4A}" srcOrd="0" destOrd="0" presId="urn:microsoft.com/office/officeart/2008/layout/LinedList"/>
    <dgm:cxn modelId="{CD4EE3A2-20D7-4760-AD54-E46A789A8659}" srcId="{8BFB2E20-1494-4A6F-8BFC-2C73640F1A13}" destId="{5AE862BB-ECCE-451F-8390-9004A2B9D26B}" srcOrd="0" destOrd="0" parTransId="{473C3AB2-5ADE-43B3-89E1-0BE738D2FBB4}" sibTransId="{0595E412-5E89-489A-B708-B6DA436B3310}"/>
    <dgm:cxn modelId="{812A6FAD-8991-4FA6-B82B-6124493E8672}" type="presParOf" srcId="{57416287-9029-4FBE-B926-CBAD6787AC4A}" destId="{51FE1035-301C-4F1C-9960-B7028FFC9CE7}" srcOrd="0" destOrd="0" presId="urn:microsoft.com/office/officeart/2008/layout/LinedList"/>
    <dgm:cxn modelId="{26B7946C-5F8E-4663-A63C-D9E7CCB69437}" type="presParOf" srcId="{57416287-9029-4FBE-B926-CBAD6787AC4A}" destId="{3187FC35-3497-4A8E-AE57-170B46AF811B}" srcOrd="1" destOrd="0" presId="urn:microsoft.com/office/officeart/2008/layout/LinedList"/>
    <dgm:cxn modelId="{0D1066D2-E935-4BA6-8B55-A35664E06263}" type="presParOf" srcId="{3187FC35-3497-4A8E-AE57-170B46AF811B}" destId="{68D40879-092A-4825-A77A-80DB04D2DCF8}" srcOrd="0" destOrd="0" presId="urn:microsoft.com/office/officeart/2008/layout/LinedList"/>
    <dgm:cxn modelId="{5BE3A845-4AEB-46E2-A050-252D0C85187D}" type="presParOf" srcId="{3187FC35-3497-4A8E-AE57-170B46AF811B}" destId="{84F8FDFD-7EE7-483A-B166-D76A37A4ED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20813C-AFD1-4E9D-8B21-9C136E2D610A}" type="doc">
      <dgm:prSet loTypeId="urn:microsoft.com/office/officeart/2005/8/layout/vList4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A0C8410-F0FA-43FC-81F7-22023526083F}">
      <dgm:prSet phldrT="[Text]"/>
      <dgm:spPr/>
      <dgm:t>
        <a:bodyPr/>
        <a:lstStyle/>
        <a:p>
          <a:pPr algn="l"/>
          <a:endParaRPr lang="en-IN" dirty="0"/>
        </a:p>
      </dgm:t>
    </dgm:pt>
    <dgm:pt modelId="{3C88C166-8B49-41C4-A5CD-AE0E67641C3F}" type="parTrans" cxnId="{24F7D202-B464-406B-B6C6-3978ED2ED65C}">
      <dgm:prSet/>
      <dgm:spPr/>
      <dgm:t>
        <a:bodyPr/>
        <a:lstStyle/>
        <a:p>
          <a:endParaRPr lang="en-IN"/>
        </a:p>
      </dgm:t>
    </dgm:pt>
    <dgm:pt modelId="{B9972D76-BAF8-4A4D-98E1-59136AC82078}" type="sibTrans" cxnId="{24F7D202-B464-406B-B6C6-3978ED2ED65C}">
      <dgm:prSet/>
      <dgm:spPr/>
      <dgm:t>
        <a:bodyPr/>
        <a:lstStyle/>
        <a:p>
          <a:endParaRPr lang="en-IN"/>
        </a:p>
      </dgm:t>
    </dgm:pt>
    <dgm:pt modelId="{68171DD9-3C84-4770-8039-6925D1FAFDA9}" type="pres">
      <dgm:prSet presAssocID="{D820813C-AFD1-4E9D-8B21-9C136E2D610A}" presName="linear" presStyleCnt="0">
        <dgm:presLayoutVars>
          <dgm:dir/>
          <dgm:resizeHandles val="exact"/>
        </dgm:presLayoutVars>
      </dgm:prSet>
      <dgm:spPr/>
    </dgm:pt>
    <dgm:pt modelId="{49FBD882-17CB-49B2-90B0-2C452D4B147B}" type="pres">
      <dgm:prSet presAssocID="{9A0C8410-F0FA-43FC-81F7-22023526083F}" presName="comp" presStyleCnt="0"/>
      <dgm:spPr/>
    </dgm:pt>
    <dgm:pt modelId="{354A5BAC-381E-4002-9A5E-1E6D34DC253B}" type="pres">
      <dgm:prSet presAssocID="{9A0C8410-F0FA-43FC-81F7-22023526083F}" presName="box" presStyleLbl="node1" presStyleIdx="0" presStyleCnt="1" custScaleX="78843" custLinFactNeighborX="-10010"/>
      <dgm:spPr/>
    </dgm:pt>
    <dgm:pt modelId="{99E4AF3F-9D2C-4177-9D0E-EA1444CBA803}" type="pres">
      <dgm:prSet presAssocID="{9A0C8410-F0FA-43FC-81F7-22023526083F}" presName="img" presStyleLbl="fgImgPlace1" presStyleIdx="0" presStyleCnt="1" custScaleX="500000" custScaleY="124690" custLinFactNeighborX="56298" custLinFactNeighborY="2291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F4BACA00-CD3C-4C18-8427-746A676C7421}" type="pres">
      <dgm:prSet presAssocID="{9A0C8410-F0FA-43FC-81F7-22023526083F}" presName="text" presStyleLbl="node1" presStyleIdx="0" presStyleCnt="1">
        <dgm:presLayoutVars>
          <dgm:bulletEnabled val="1"/>
        </dgm:presLayoutVars>
      </dgm:prSet>
      <dgm:spPr/>
    </dgm:pt>
  </dgm:ptLst>
  <dgm:cxnLst>
    <dgm:cxn modelId="{24F7D202-B464-406B-B6C6-3978ED2ED65C}" srcId="{D820813C-AFD1-4E9D-8B21-9C136E2D610A}" destId="{9A0C8410-F0FA-43FC-81F7-22023526083F}" srcOrd="0" destOrd="0" parTransId="{3C88C166-8B49-41C4-A5CD-AE0E67641C3F}" sibTransId="{B9972D76-BAF8-4A4D-98E1-59136AC82078}"/>
    <dgm:cxn modelId="{CB31021E-518B-497F-98A8-5BC13BB335BA}" type="presOf" srcId="{D820813C-AFD1-4E9D-8B21-9C136E2D610A}" destId="{68171DD9-3C84-4770-8039-6925D1FAFDA9}" srcOrd="0" destOrd="0" presId="urn:microsoft.com/office/officeart/2005/8/layout/vList4"/>
    <dgm:cxn modelId="{1E6F6327-5A12-4121-94E0-D492DC1E9EF0}" type="presOf" srcId="{9A0C8410-F0FA-43FC-81F7-22023526083F}" destId="{354A5BAC-381E-4002-9A5E-1E6D34DC253B}" srcOrd="0" destOrd="0" presId="urn:microsoft.com/office/officeart/2005/8/layout/vList4"/>
    <dgm:cxn modelId="{60DF1B5C-5532-4E8A-A3A9-7318218BCCD2}" type="presOf" srcId="{9A0C8410-F0FA-43FC-81F7-22023526083F}" destId="{F4BACA00-CD3C-4C18-8427-746A676C7421}" srcOrd="1" destOrd="0" presId="urn:microsoft.com/office/officeart/2005/8/layout/vList4"/>
    <dgm:cxn modelId="{2D5813A0-B642-4A6A-BAC2-303F97CB433C}" type="presParOf" srcId="{68171DD9-3C84-4770-8039-6925D1FAFDA9}" destId="{49FBD882-17CB-49B2-90B0-2C452D4B147B}" srcOrd="0" destOrd="0" presId="urn:microsoft.com/office/officeart/2005/8/layout/vList4"/>
    <dgm:cxn modelId="{B51D5B52-6C79-4B97-84F5-0113327F9123}" type="presParOf" srcId="{49FBD882-17CB-49B2-90B0-2C452D4B147B}" destId="{354A5BAC-381E-4002-9A5E-1E6D34DC253B}" srcOrd="0" destOrd="0" presId="urn:microsoft.com/office/officeart/2005/8/layout/vList4"/>
    <dgm:cxn modelId="{5B3DAD40-809F-4EE9-B66E-767F68BAB67F}" type="presParOf" srcId="{49FBD882-17CB-49B2-90B0-2C452D4B147B}" destId="{99E4AF3F-9D2C-4177-9D0E-EA1444CBA803}" srcOrd="1" destOrd="0" presId="urn:microsoft.com/office/officeart/2005/8/layout/vList4"/>
    <dgm:cxn modelId="{0374D6BD-049F-48A8-87FA-6CCFC0920749}" type="presParOf" srcId="{49FBD882-17CB-49B2-90B0-2C452D4B147B}" destId="{F4BACA00-CD3C-4C18-8427-746A676C742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FB2E20-1494-4A6F-8BFC-2C73640F1A13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E862BB-ECCE-451F-8390-9004A2B9D26B}">
      <dgm:prSet phldrT="[Text]"/>
      <dgm:spPr/>
      <dgm:t>
        <a:bodyPr/>
        <a:lstStyle/>
        <a:p>
          <a:pPr algn="ctr"/>
          <a:r>
            <a:rPr lang="en-I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Medical Treatment Negligence Analysis</a:t>
          </a:r>
        </a:p>
      </dgm:t>
    </dgm:pt>
    <dgm:pt modelId="{473C3AB2-5ADE-43B3-89E1-0BE738D2FBB4}" type="parTrans" cxnId="{CD4EE3A2-20D7-4760-AD54-E46A789A8659}">
      <dgm:prSet/>
      <dgm:spPr/>
      <dgm:t>
        <a:bodyPr/>
        <a:lstStyle/>
        <a:p>
          <a:endParaRPr lang="en-IN"/>
        </a:p>
      </dgm:t>
    </dgm:pt>
    <dgm:pt modelId="{0595E412-5E89-489A-B708-B6DA436B3310}" type="sibTrans" cxnId="{CD4EE3A2-20D7-4760-AD54-E46A789A8659}">
      <dgm:prSet/>
      <dgm:spPr/>
      <dgm:t>
        <a:bodyPr/>
        <a:lstStyle/>
        <a:p>
          <a:endParaRPr lang="en-IN"/>
        </a:p>
      </dgm:t>
    </dgm:pt>
    <dgm:pt modelId="{57416287-9029-4FBE-B926-CBAD6787AC4A}" type="pres">
      <dgm:prSet presAssocID="{8BFB2E20-1494-4A6F-8BFC-2C73640F1A13}" presName="vert0" presStyleCnt="0">
        <dgm:presLayoutVars>
          <dgm:dir/>
          <dgm:animOne val="branch"/>
          <dgm:animLvl val="lvl"/>
        </dgm:presLayoutVars>
      </dgm:prSet>
      <dgm:spPr/>
    </dgm:pt>
    <dgm:pt modelId="{51FE1035-301C-4F1C-9960-B7028FFC9CE7}" type="pres">
      <dgm:prSet presAssocID="{5AE862BB-ECCE-451F-8390-9004A2B9D26B}" presName="thickLine" presStyleLbl="alignNode1" presStyleIdx="0" presStyleCnt="1"/>
      <dgm:spPr/>
    </dgm:pt>
    <dgm:pt modelId="{3187FC35-3497-4A8E-AE57-170B46AF811B}" type="pres">
      <dgm:prSet presAssocID="{5AE862BB-ECCE-451F-8390-9004A2B9D26B}" presName="horz1" presStyleCnt="0"/>
      <dgm:spPr/>
    </dgm:pt>
    <dgm:pt modelId="{68D40879-092A-4825-A77A-80DB04D2DCF8}" type="pres">
      <dgm:prSet presAssocID="{5AE862BB-ECCE-451F-8390-9004A2B9D26B}" presName="tx1" presStyleLbl="revTx" presStyleIdx="0" presStyleCnt="1"/>
      <dgm:spPr/>
    </dgm:pt>
    <dgm:pt modelId="{84F8FDFD-7EE7-483A-B166-D76A37A4ED5E}" type="pres">
      <dgm:prSet presAssocID="{5AE862BB-ECCE-451F-8390-9004A2B9D26B}" presName="vert1" presStyleCnt="0"/>
      <dgm:spPr/>
    </dgm:pt>
  </dgm:ptLst>
  <dgm:cxnLst>
    <dgm:cxn modelId="{8E751E28-14FB-439F-BE5D-4B82975F65B2}" type="presOf" srcId="{8BFB2E20-1494-4A6F-8BFC-2C73640F1A13}" destId="{57416287-9029-4FBE-B926-CBAD6787AC4A}" srcOrd="0" destOrd="0" presId="urn:microsoft.com/office/officeart/2008/layout/LinedList"/>
    <dgm:cxn modelId="{CD4EE3A2-20D7-4760-AD54-E46A789A8659}" srcId="{8BFB2E20-1494-4A6F-8BFC-2C73640F1A13}" destId="{5AE862BB-ECCE-451F-8390-9004A2B9D26B}" srcOrd="0" destOrd="0" parTransId="{473C3AB2-5ADE-43B3-89E1-0BE738D2FBB4}" sibTransId="{0595E412-5E89-489A-B708-B6DA436B3310}"/>
    <dgm:cxn modelId="{EDA35FB3-286E-4774-845E-B4E33F5FCAE8}" type="presOf" srcId="{5AE862BB-ECCE-451F-8390-9004A2B9D26B}" destId="{68D40879-092A-4825-A77A-80DB04D2DCF8}" srcOrd="0" destOrd="0" presId="urn:microsoft.com/office/officeart/2008/layout/LinedList"/>
    <dgm:cxn modelId="{DE49B453-DC59-437D-868E-A223C1582759}" type="presParOf" srcId="{57416287-9029-4FBE-B926-CBAD6787AC4A}" destId="{51FE1035-301C-4F1C-9960-B7028FFC9CE7}" srcOrd="0" destOrd="0" presId="urn:microsoft.com/office/officeart/2008/layout/LinedList"/>
    <dgm:cxn modelId="{C0FBD30E-82F9-4D14-8373-80E62AFBF52F}" type="presParOf" srcId="{57416287-9029-4FBE-B926-CBAD6787AC4A}" destId="{3187FC35-3497-4A8E-AE57-170B46AF811B}" srcOrd="1" destOrd="0" presId="urn:microsoft.com/office/officeart/2008/layout/LinedList"/>
    <dgm:cxn modelId="{C1898FF2-68F6-4A41-AAB7-E6CBF79FE078}" type="presParOf" srcId="{3187FC35-3497-4A8E-AE57-170B46AF811B}" destId="{68D40879-092A-4825-A77A-80DB04D2DCF8}" srcOrd="0" destOrd="0" presId="urn:microsoft.com/office/officeart/2008/layout/LinedList"/>
    <dgm:cxn modelId="{210B5F3E-1051-4375-BA05-D66BFBCD4077}" type="presParOf" srcId="{3187FC35-3497-4A8E-AE57-170B46AF811B}" destId="{84F8FDFD-7EE7-483A-B166-D76A37A4ED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20813C-AFD1-4E9D-8B21-9C136E2D610A}" type="doc">
      <dgm:prSet loTypeId="urn:microsoft.com/office/officeart/2005/8/layout/vList4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A0C8410-F0FA-43FC-81F7-22023526083F}">
      <dgm:prSet phldrT="[Text]"/>
      <dgm:spPr/>
      <dgm:t>
        <a:bodyPr/>
        <a:lstStyle/>
        <a:p>
          <a:pPr algn="l"/>
          <a:endParaRPr lang="en-IN" dirty="0"/>
        </a:p>
      </dgm:t>
    </dgm:pt>
    <dgm:pt modelId="{3C88C166-8B49-41C4-A5CD-AE0E67641C3F}" type="parTrans" cxnId="{24F7D202-B464-406B-B6C6-3978ED2ED65C}">
      <dgm:prSet/>
      <dgm:spPr/>
      <dgm:t>
        <a:bodyPr/>
        <a:lstStyle/>
        <a:p>
          <a:endParaRPr lang="en-IN"/>
        </a:p>
      </dgm:t>
    </dgm:pt>
    <dgm:pt modelId="{B9972D76-BAF8-4A4D-98E1-59136AC82078}" type="sibTrans" cxnId="{24F7D202-B464-406B-B6C6-3978ED2ED65C}">
      <dgm:prSet/>
      <dgm:spPr/>
      <dgm:t>
        <a:bodyPr/>
        <a:lstStyle/>
        <a:p>
          <a:endParaRPr lang="en-IN"/>
        </a:p>
      </dgm:t>
    </dgm:pt>
    <dgm:pt modelId="{68171DD9-3C84-4770-8039-6925D1FAFDA9}" type="pres">
      <dgm:prSet presAssocID="{D820813C-AFD1-4E9D-8B21-9C136E2D610A}" presName="linear" presStyleCnt="0">
        <dgm:presLayoutVars>
          <dgm:dir/>
          <dgm:resizeHandles val="exact"/>
        </dgm:presLayoutVars>
      </dgm:prSet>
      <dgm:spPr/>
    </dgm:pt>
    <dgm:pt modelId="{49FBD882-17CB-49B2-90B0-2C452D4B147B}" type="pres">
      <dgm:prSet presAssocID="{9A0C8410-F0FA-43FC-81F7-22023526083F}" presName="comp" presStyleCnt="0"/>
      <dgm:spPr/>
    </dgm:pt>
    <dgm:pt modelId="{354A5BAC-381E-4002-9A5E-1E6D34DC253B}" type="pres">
      <dgm:prSet presAssocID="{9A0C8410-F0FA-43FC-81F7-22023526083F}" presName="box" presStyleLbl="node1" presStyleIdx="0" presStyleCnt="1" custScaleX="85723" custLinFactNeighborX="-14135" custLinFactNeighborY="1799"/>
      <dgm:spPr/>
    </dgm:pt>
    <dgm:pt modelId="{99E4AF3F-9D2C-4177-9D0E-EA1444CBA803}" type="pres">
      <dgm:prSet presAssocID="{9A0C8410-F0FA-43FC-81F7-22023526083F}" presName="img" presStyleLbl="fgImgPlace1" presStyleIdx="0" presStyleCnt="1" custScaleX="500000" custScaleY="124690" custLinFactNeighborX="71280" custLinFactNeighborY="27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F4BACA00-CD3C-4C18-8427-746A676C7421}" type="pres">
      <dgm:prSet presAssocID="{9A0C8410-F0FA-43FC-81F7-22023526083F}" presName="text" presStyleLbl="node1" presStyleIdx="0" presStyleCnt="1">
        <dgm:presLayoutVars>
          <dgm:bulletEnabled val="1"/>
        </dgm:presLayoutVars>
      </dgm:prSet>
      <dgm:spPr/>
    </dgm:pt>
  </dgm:ptLst>
  <dgm:cxnLst>
    <dgm:cxn modelId="{17AAAB02-3A84-43C4-A027-86213EEE2639}" type="presOf" srcId="{9A0C8410-F0FA-43FC-81F7-22023526083F}" destId="{F4BACA00-CD3C-4C18-8427-746A676C7421}" srcOrd="1" destOrd="0" presId="urn:microsoft.com/office/officeart/2005/8/layout/vList4"/>
    <dgm:cxn modelId="{24F7D202-B464-406B-B6C6-3978ED2ED65C}" srcId="{D820813C-AFD1-4E9D-8B21-9C136E2D610A}" destId="{9A0C8410-F0FA-43FC-81F7-22023526083F}" srcOrd="0" destOrd="0" parTransId="{3C88C166-8B49-41C4-A5CD-AE0E67641C3F}" sibTransId="{B9972D76-BAF8-4A4D-98E1-59136AC82078}"/>
    <dgm:cxn modelId="{2D525885-0D30-4F08-A3D4-BE77B91CCF68}" type="presOf" srcId="{D820813C-AFD1-4E9D-8B21-9C136E2D610A}" destId="{68171DD9-3C84-4770-8039-6925D1FAFDA9}" srcOrd="0" destOrd="0" presId="urn:microsoft.com/office/officeart/2005/8/layout/vList4"/>
    <dgm:cxn modelId="{0A740395-03D2-4094-9108-B9E904DBB5B1}" type="presOf" srcId="{9A0C8410-F0FA-43FC-81F7-22023526083F}" destId="{354A5BAC-381E-4002-9A5E-1E6D34DC253B}" srcOrd="0" destOrd="0" presId="urn:microsoft.com/office/officeart/2005/8/layout/vList4"/>
    <dgm:cxn modelId="{2AD0BD8B-4937-4E2B-ACD5-FE3C0FAAC2E1}" type="presParOf" srcId="{68171DD9-3C84-4770-8039-6925D1FAFDA9}" destId="{49FBD882-17CB-49B2-90B0-2C452D4B147B}" srcOrd="0" destOrd="0" presId="urn:microsoft.com/office/officeart/2005/8/layout/vList4"/>
    <dgm:cxn modelId="{DA55010E-7AA1-4B29-8CE4-93D9A3C9A4C7}" type="presParOf" srcId="{49FBD882-17CB-49B2-90B0-2C452D4B147B}" destId="{354A5BAC-381E-4002-9A5E-1E6D34DC253B}" srcOrd="0" destOrd="0" presId="urn:microsoft.com/office/officeart/2005/8/layout/vList4"/>
    <dgm:cxn modelId="{D25AF511-19CB-4C26-BD57-9576C1F8750A}" type="presParOf" srcId="{49FBD882-17CB-49B2-90B0-2C452D4B147B}" destId="{99E4AF3F-9D2C-4177-9D0E-EA1444CBA803}" srcOrd="1" destOrd="0" presId="urn:microsoft.com/office/officeart/2005/8/layout/vList4"/>
    <dgm:cxn modelId="{4494EBA3-F169-4622-908E-6114DD2D7424}" type="presParOf" srcId="{49FBD882-17CB-49B2-90B0-2C452D4B147B}" destId="{F4BACA00-CD3C-4C18-8427-746A676C742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20813C-AFD1-4E9D-8B21-9C136E2D610A}" type="doc">
      <dgm:prSet loTypeId="urn:microsoft.com/office/officeart/2005/8/layout/vList4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A0C8410-F0FA-43FC-81F7-22023526083F}">
      <dgm:prSet phldrT="[Text]"/>
      <dgm:spPr/>
      <dgm:t>
        <a:bodyPr/>
        <a:lstStyle/>
        <a:p>
          <a:pPr algn="l"/>
          <a:endParaRPr lang="en-IN" dirty="0"/>
        </a:p>
      </dgm:t>
    </dgm:pt>
    <dgm:pt modelId="{3C88C166-8B49-41C4-A5CD-AE0E67641C3F}" type="parTrans" cxnId="{24F7D202-B464-406B-B6C6-3978ED2ED65C}">
      <dgm:prSet/>
      <dgm:spPr/>
      <dgm:t>
        <a:bodyPr/>
        <a:lstStyle/>
        <a:p>
          <a:endParaRPr lang="en-IN"/>
        </a:p>
      </dgm:t>
    </dgm:pt>
    <dgm:pt modelId="{B9972D76-BAF8-4A4D-98E1-59136AC82078}" type="sibTrans" cxnId="{24F7D202-B464-406B-B6C6-3978ED2ED65C}">
      <dgm:prSet/>
      <dgm:spPr/>
      <dgm:t>
        <a:bodyPr/>
        <a:lstStyle/>
        <a:p>
          <a:endParaRPr lang="en-IN"/>
        </a:p>
      </dgm:t>
    </dgm:pt>
    <dgm:pt modelId="{68171DD9-3C84-4770-8039-6925D1FAFDA9}" type="pres">
      <dgm:prSet presAssocID="{D820813C-AFD1-4E9D-8B21-9C136E2D610A}" presName="linear" presStyleCnt="0">
        <dgm:presLayoutVars>
          <dgm:dir/>
          <dgm:resizeHandles val="exact"/>
        </dgm:presLayoutVars>
      </dgm:prSet>
      <dgm:spPr/>
    </dgm:pt>
    <dgm:pt modelId="{49FBD882-17CB-49B2-90B0-2C452D4B147B}" type="pres">
      <dgm:prSet presAssocID="{9A0C8410-F0FA-43FC-81F7-22023526083F}" presName="comp" presStyleCnt="0"/>
      <dgm:spPr/>
    </dgm:pt>
    <dgm:pt modelId="{354A5BAC-381E-4002-9A5E-1E6D34DC253B}" type="pres">
      <dgm:prSet presAssocID="{9A0C8410-F0FA-43FC-81F7-22023526083F}" presName="box" presStyleLbl="node1" presStyleIdx="0" presStyleCnt="1" custScaleX="85723" custLinFactNeighborX="-13010"/>
      <dgm:spPr/>
    </dgm:pt>
    <dgm:pt modelId="{99E4AF3F-9D2C-4177-9D0E-EA1444CBA803}" type="pres">
      <dgm:prSet presAssocID="{9A0C8410-F0FA-43FC-81F7-22023526083F}" presName="img" presStyleLbl="fgImgPlace1" presStyleIdx="0" presStyleCnt="1" custScaleX="500000" custScaleY="124690" custLinFactX="21801" custLinFactNeighborX="100000" custLinFactNeighborY="46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F4BACA00-CD3C-4C18-8427-746A676C7421}" type="pres">
      <dgm:prSet presAssocID="{9A0C8410-F0FA-43FC-81F7-22023526083F}" presName="text" presStyleLbl="node1" presStyleIdx="0" presStyleCnt="1">
        <dgm:presLayoutVars>
          <dgm:bulletEnabled val="1"/>
        </dgm:presLayoutVars>
      </dgm:prSet>
      <dgm:spPr/>
    </dgm:pt>
  </dgm:ptLst>
  <dgm:cxnLst>
    <dgm:cxn modelId="{24F7D202-B464-406B-B6C6-3978ED2ED65C}" srcId="{D820813C-AFD1-4E9D-8B21-9C136E2D610A}" destId="{9A0C8410-F0FA-43FC-81F7-22023526083F}" srcOrd="0" destOrd="0" parTransId="{3C88C166-8B49-41C4-A5CD-AE0E67641C3F}" sibTransId="{B9972D76-BAF8-4A4D-98E1-59136AC82078}"/>
    <dgm:cxn modelId="{731DF009-8928-4D7D-BF69-A9A91D0B163E}" type="presOf" srcId="{9A0C8410-F0FA-43FC-81F7-22023526083F}" destId="{F4BACA00-CD3C-4C18-8427-746A676C7421}" srcOrd="1" destOrd="0" presId="urn:microsoft.com/office/officeart/2005/8/layout/vList4"/>
    <dgm:cxn modelId="{A00CC949-87E8-450F-8168-39D30786E697}" type="presOf" srcId="{9A0C8410-F0FA-43FC-81F7-22023526083F}" destId="{354A5BAC-381E-4002-9A5E-1E6D34DC253B}" srcOrd="0" destOrd="0" presId="urn:microsoft.com/office/officeart/2005/8/layout/vList4"/>
    <dgm:cxn modelId="{9A0F58E3-AD30-4BCE-A024-15FDDF062D2D}" type="presOf" srcId="{D820813C-AFD1-4E9D-8B21-9C136E2D610A}" destId="{68171DD9-3C84-4770-8039-6925D1FAFDA9}" srcOrd="0" destOrd="0" presId="urn:microsoft.com/office/officeart/2005/8/layout/vList4"/>
    <dgm:cxn modelId="{45A2E510-2B0A-472E-B520-057EA1911632}" type="presParOf" srcId="{68171DD9-3C84-4770-8039-6925D1FAFDA9}" destId="{49FBD882-17CB-49B2-90B0-2C452D4B147B}" srcOrd="0" destOrd="0" presId="urn:microsoft.com/office/officeart/2005/8/layout/vList4"/>
    <dgm:cxn modelId="{2719652D-E8D0-4B8B-90F4-ACF8F9C4BE70}" type="presParOf" srcId="{49FBD882-17CB-49B2-90B0-2C452D4B147B}" destId="{354A5BAC-381E-4002-9A5E-1E6D34DC253B}" srcOrd="0" destOrd="0" presId="urn:microsoft.com/office/officeart/2005/8/layout/vList4"/>
    <dgm:cxn modelId="{E6B4D7AE-5986-47F7-A21A-145AE6235DAF}" type="presParOf" srcId="{49FBD882-17CB-49B2-90B0-2C452D4B147B}" destId="{99E4AF3F-9D2C-4177-9D0E-EA1444CBA803}" srcOrd="1" destOrd="0" presId="urn:microsoft.com/office/officeart/2005/8/layout/vList4"/>
    <dgm:cxn modelId="{0D92CC52-1569-408D-83C6-D09F0BD7B378}" type="presParOf" srcId="{49FBD882-17CB-49B2-90B0-2C452D4B147B}" destId="{F4BACA00-CD3C-4C18-8427-746A676C742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BFB2E20-1494-4A6F-8BFC-2C73640F1A13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7416287-9029-4FBE-B926-CBAD6787AC4A}" type="pres">
      <dgm:prSet presAssocID="{8BFB2E20-1494-4A6F-8BFC-2C73640F1A13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DC8ABE9C-06E0-474A-9BEC-DD8797500DC0}" type="presOf" srcId="{8BFB2E20-1494-4A6F-8BFC-2C73640F1A13}" destId="{57416287-9029-4FBE-B926-CBAD6787AC4A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3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BFB2E20-1494-4A6F-8BFC-2C73640F1A13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E862BB-ECCE-451F-8390-9004A2B9D26B}">
      <dgm:prSet phldrT="[Text]" custT="1"/>
      <dgm:spPr/>
      <dgm:t>
        <a:bodyPr/>
        <a:lstStyle/>
        <a:p>
          <a:r>
            <a:rPr lang="en-IN" sz="2000" b="1" dirty="0" err="1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Achintya</a:t>
          </a:r>
          <a:r>
            <a:rPr lang="en-I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S Rao</a:t>
          </a:r>
        </a:p>
      </dgm:t>
    </dgm:pt>
    <dgm:pt modelId="{473C3AB2-5ADE-43B3-89E1-0BE738D2FBB4}" type="parTrans" cxnId="{CD4EE3A2-20D7-4760-AD54-E46A789A8659}">
      <dgm:prSet/>
      <dgm:spPr/>
      <dgm:t>
        <a:bodyPr/>
        <a:lstStyle/>
        <a:p>
          <a:endParaRPr lang="en-IN">
            <a:solidFill>
              <a:schemeClr val="accent5">
                <a:lumMod val="75000"/>
              </a:schemeClr>
            </a:solidFill>
          </a:endParaRPr>
        </a:p>
      </dgm:t>
    </dgm:pt>
    <dgm:pt modelId="{0595E412-5E89-489A-B708-B6DA436B3310}" type="sibTrans" cxnId="{CD4EE3A2-20D7-4760-AD54-E46A789A8659}">
      <dgm:prSet/>
      <dgm:spPr/>
      <dgm:t>
        <a:bodyPr/>
        <a:lstStyle/>
        <a:p>
          <a:endParaRPr lang="en-IN">
            <a:solidFill>
              <a:schemeClr val="accent5">
                <a:lumMod val="75000"/>
              </a:schemeClr>
            </a:solidFill>
          </a:endParaRPr>
        </a:p>
      </dgm:t>
    </dgm:pt>
    <dgm:pt modelId="{57416287-9029-4FBE-B926-CBAD6787AC4A}" type="pres">
      <dgm:prSet presAssocID="{8BFB2E20-1494-4A6F-8BFC-2C73640F1A13}" presName="vert0" presStyleCnt="0">
        <dgm:presLayoutVars>
          <dgm:dir/>
          <dgm:animOne val="branch"/>
          <dgm:animLvl val="lvl"/>
        </dgm:presLayoutVars>
      </dgm:prSet>
      <dgm:spPr/>
    </dgm:pt>
    <dgm:pt modelId="{51FE1035-301C-4F1C-9960-B7028FFC9CE7}" type="pres">
      <dgm:prSet presAssocID="{5AE862BB-ECCE-451F-8390-9004A2B9D26B}" presName="thickLine" presStyleLbl="alignNode1" presStyleIdx="0" presStyleCnt="1"/>
      <dgm:spPr/>
    </dgm:pt>
    <dgm:pt modelId="{3187FC35-3497-4A8E-AE57-170B46AF811B}" type="pres">
      <dgm:prSet presAssocID="{5AE862BB-ECCE-451F-8390-9004A2B9D26B}" presName="horz1" presStyleCnt="0"/>
      <dgm:spPr/>
    </dgm:pt>
    <dgm:pt modelId="{68D40879-092A-4825-A77A-80DB04D2DCF8}" type="pres">
      <dgm:prSet presAssocID="{5AE862BB-ECCE-451F-8390-9004A2B9D26B}" presName="tx1" presStyleLbl="revTx" presStyleIdx="0" presStyleCnt="1" custLinFactX="19550" custLinFactY="-246848" custLinFactNeighborX="100000" custLinFactNeighborY="-300000"/>
      <dgm:spPr/>
    </dgm:pt>
    <dgm:pt modelId="{84F8FDFD-7EE7-483A-B166-D76A37A4ED5E}" type="pres">
      <dgm:prSet presAssocID="{5AE862BB-ECCE-451F-8390-9004A2B9D26B}" presName="vert1" presStyleCnt="0"/>
      <dgm:spPr/>
    </dgm:pt>
  </dgm:ptLst>
  <dgm:cxnLst>
    <dgm:cxn modelId="{9EF55939-C2CD-475D-AEDD-059AD9EF7725}" type="presOf" srcId="{8BFB2E20-1494-4A6F-8BFC-2C73640F1A13}" destId="{57416287-9029-4FBE-B926-CBAD6787AC4A}" srcOrd="0" destOrd="0" presId="urn:microsoft.com/office/officeart/2008/layout/LinedList"/>
    <dgm:cxn modelId="{569C5D75-4886-400D-A3B0-A967834A3462}" type="presOf" srcId="{5AE862BB-ECCE-451F-8390-9004A2B9D26B}" destId="{68D40879-092A-4825-A77A-80DB04D2DCF8}" srcOrd="0" destOrd="0" presId="urn:microsoft.com/office/officeart/2008/layout/LinedList"/>
    <dgm:cxn modelId="{CD4EE3A2-20D7-4760-AD54-E46A789A8659}" srcId="{8BFB2E20-1494-4A6F-8BFC-2C73640F1A13}" destId="{5AE862BB-ECCE-451F-8390-9004A2B9D26B}" srcOrd="0" destOrd="0" parTransId="{473C3AB2-5ADE-43B3-89E1-0BE738D2FBB4}" sibTransId="{0595E412-5E89-489A-B708-B6DA436B3310}"/>
    <dgm:cxn modelId="{AF034C2E-3F9C-4335-B3A3-6FBDF4785AE3}" type="presParOf" srcId="{57416287-9029-4FBE-B926-CBAD6787AC4A}" destId="{51FE1035-301C-4F1C-9960-B7028FFC9CE7}" srcOrd="0" destOrd="0" presId="urn:microsoft.com/office/officeart/2008/layout/LinedList"/>
    <dgm:cxn modelId="{EDCA079E-40DF-4787-8738-96CCDF232107}" type="presParOf" srcId="{57416287-9029-4FBE-B926-CBAD6787AC4A}" destId="{3187FC35-3497-4A8E-AE57-170B46AF811B}" srcOrd="1" destOrd="0" presId="urn:microsoft.com/office/officeart/2008/layout/LinedList"/>
    <dgm:cxn modelId="{BD954AD5-EF69-4A27-88F5-C9E7AE2F6033}" type="presParOf" srcId="{3187FC35-3497-4A8E-AE57-170B46AF811B}" destId="{68D40879-092A-4825-A77A-80DB04D2DCF8}" srcOrd="0" destOrd="0" presId="urn:microsoft.com/office/officeart/2008/layout/LinedList"/>
    <dgm:cxn modelId="{9574A4ED-8C6A-462E-8854-B89C654584E5}" type="presParOf" srcId="{3187FC35-3497-4A8E-AE57-170B46AF811B}" destId="{84F8FDFD-7EE7-483A-B166-D76A37A4ED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4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20813C-AFD1-4E9D-8B21-9C136E2D610A}" type="doc">
      <dgm:prSet loTypeId="urn:microsoft.com/office/officeart/2005/8/layout/vList4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A0C8410-F0FA-43FC-81F7-22023526083F}">
      <dgm:prSet phldrT="[Text]"/>
      <dgm:spPr/>
      <dgm:t>
        <a:bodyPr/>
        <a:lstStyle/>
        <a:p>
          <a:pPr algn="l"/>
          <a:endParaRPr lang="en-IN" dirty="0"/>
        </a:p>
      </dgm:t>
    </dgm:pt>
    <dgm:pt modelId="{3C88C166-8B49-41C4-A5CD-AE0E67641C3F}" type="parTrans" cxnId="{24F7D202-B464-406B-B6C6-3978ED2ED65C}">
      <dgm:prSet/>
      <dgm:spPr/>
      <dgm:t>
        <a:bodyPr/>
        <a:lstStyle/>
        <a:p>
          <a:endParaRPr lang="en-IN"/>
        </a:p>
      </dgm:t>
    </dgm:pt>
    <dgm:pt modelId="{B9972D76-BAF8-4A4D-98E1-59136AC82078}" type="sibTrans" cxnId="{24F7D202-B464-406B-B6C6-3978ED2ED65C}">
      <dgm:prSet/>
      <dgm:spPr/>
      <dgm:t>
        <a:bodyPr/>
        <a:lstStyle/>
        <a:p>
          <a:endParaRPr lang="en-IN"/>
        </a:p>
      </dgm:t>
    </dgm:pt>
    <dgm:pt modelId="{68171DD9-3C84-4770-8039-6925D1FAFDA9}" type="pres">
      <dgm:prSet presAssocID="{D820813C-AFD1-4E9D-8B21-9C136E2D610A}" presName="linear" presStyleCnt="0">
        <dgm:presLayoutVars>
          <dgm:dir/>
          <dgm:resizeHandles val="exact"/>
        </dgm:presLayoutVars>
      </dgm:prSet>
      <dgm:spPr/>
    </dgm:pt>
    <dgm:pt modelId="{49FBD882-17CB-49B2-90B0-2C452D4B147B}" type="pres">
      <dgm:prSet presAssocID="{9A0C8410-F0FA-43FC-81F7-22023526083F}" presName="comp" presStyleCnt="0"/>
      <dgm:spPr/>
    </dgm:pt>
    <dgm:pt modelId="{354A5BAC-381E-4002-9A5E-1E6D34DC253B}" type="pres">
      <dgm:prSet presAssocID="{9A0C8410-F0FA-43FC-81F7-22023526083F}" presName="box" presStyleLbl="node1" presStyleIdx="0" presStyleCnt="1" custScaleX="85723" custLinFactNeighborX="-13010"/>
      <dgm:spPr/>
    </dgm:pt>
    <dgm:pt modelId="{99E4AF3F-9D2C-4177-9D0E-EA1444CBA803}" type="pres">
      <dgm:prSet presAssocID="{9A0C8410-F0FA-43FC-81F7-22023526083F}" presName="img" presStyleLbl="fgImgPlace1" presStyleIdx="0" presStyleCnt="1" custScaleX="500000" custScaleY="124690" custLinFactX="21801" custLinFactNeighborX="100000" custLinFactNeighborY="46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F4BACA00-CD3C-4C18-8427-746A676C7421}" type="pres">
      <dgm:prSet presAssocID="{9A0C8410-F0FA-43FC-81F7-22023526083F}" presName="text" presStyleLbl="node1" presStyleIdx="0" presStyleCnt="1">
        <dgm:presLayoutVars>
          <dgm:bulletEnabled val="1"/>
        </dgm:presLayoutVars>
      </dgm:prSet>
      <dgm:spPr/>
    </dgm:pt>
  </dgm:ptLst>
  <dgm:cxnLst>
    <dgm:cxn modelId="{24F7D202-B464-406B-B6C6-3978ED2ED65C}" srcId="{D820813C-AFD1-4E9D-8B21-9C136E2D610A}" destId="{9A0C8410-F0FA-43FC-81F7-22023526083F}" srcOrd="0" destOrd="0" parTransId="{3C88C166-8B49-41C4-A5CD-AE0E67641C3F}" sibTransId="{B9972D76-BAF8-4A4D-98E1-59136AC82078}"/>
    <dgm:cxn modelId="{B33E9D3D-EB20-4DB0-8D33-0D0BC8125EBA}" type="presOf" srcId="{9A0C8410-F0FA-43FC-81F7-22023526083F}" destId="{F4BACA00-CD3C-4C18-8427-746A676C7421}" srcOrd="1" destOrd="0" presId="urn:microsoft.com/office/officeart/2005/8/layout/vList4"/>
    <dgm:cxn modelId="{8AD9EB8D-DD3A-417C-A683-DAEC9ED47BAA}" type="presOf" srcId="{9A0C8410-F0FA-43FC-81F7-22023526083F}" destId="{354A5BAC-381E-4002-9A5E-1E6D34DC253B}" srcOrd="0" destOrd="0" presId="urn:microsoft.com/office/officeart/2005/8/layout/vList4"/>
    <dgm:cxn modelId="{D3C22BF9-2810-4F17-A498-932452FB0342}" type="presOf" srcId="{D820813C-AFD1-4E9D-8B21-9C136E2D610A}" destId="{68171DD9-3C84-4770-8039-6925D1FAFDA9}" srcOrd="0" destOrd="0" presId="urn:microsoft.com/office/officeart/2005/8/layout/vList4"/>
    <dgm:cxn modelId="{C9B510C9-8E25-42F5-BD47-3C49FB80015A}" type="presParOf" srcId="{68171DD9-3C84-4770-8039-6925D1FAFDA9}" destId="{49FBD882-17CB-49B2-90B0-2C452D4B147B}" srcOrd="0" destOrd="0" presId="urn:microsoft.com/office/officeart/2005/8/layout/vList4"/>
    <dgm:cxn modelId="{BEDDE6EE-1F0D-4BDD-A5B2-C15D80A49BBE}" type="presParOf" srcId="{49FBD882-17CB-49B2-90B0-2C452D4B147B}" destId="{354A5BAC-381E-4002-9A5E-1E6D34DC253B}" srcOrd="0" destOrd="0" presId="urn:microsoft.com/office/officeart/2005/8/layout/vList4"/>
    <dgm:cxn modelId="{C447985E-9103-4B0B-A3C1-B181E01F5026}" type="presParOf" srcId="{49FBD882-17CB-49B2-90B0-2C452D4B147B}" destId="{99E4AF3F-9D2C-4177-9D0E-EA1444CBA803}" srcOrd="1" destOrd="0" presId="urn:microsoft.com/office/officeart/2005/8/layout/vList4"/>
    <dgm:cxn modelId="{7CFE975A-F611-4F9B-B50D-5935E3D5B2BD}" type="presParOf" srcId="{49FBD882-17CB-49B2-90B0-2C452D4B147B}" destId="{F4BACA00-CD3C-4C18-8427-746A676C742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4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E1035-301C-4F1C-9960-B7028FFC9CE7}">
      <dsp:nvSpPr>
        <dsp:cNvPr id="0" name=""/>
        <dsp:cNvSpPr/>
      </dsp:nvSpPr>
      <dsp:spPr>
        <a:xfrm>
          <a:off x="0" y="1564"/>
          <a:ext cx="1011290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D40879-092A-4825-A77A-80DB04D2DCF8}">
      <dsp:nvSpPr>
        <dsp:cNvPr id="0" name=""/>
        <dsp:cNvSpPr/>
      </dsp:nvSpPr>
      <dsp:spPr>
        <a:xfrm>
          <a:off x="0" y="1564"/>
          <a:ext cx="10103033" cy="320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Develop a cognitive model for analysis of the issues where negligence of doctors and hospitals has caused great distress to the affected families and people</a:t>
          </a:r>
        </a:p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Extract insights from the collected news reports of various cases related to negligence of doctors/hospital authorities</a:t>
          </a:r>
        </a:p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Minimise the numerous deaths/mishaps of innocent people</a:t>
          </a:r>
          <a:endParaRPr lang="en-IN" sz="2800" b="1" kern="1200" dirty="0"/>
        </a:p>
      </dsp:txBody>
      <dsp:txXfrm>
        <a:off x="0" y="1564"/>
        <a:ext cx="10103033" cy="32068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E1035-301C-4F1C-9960-B7028FFC9CE7}">
      <dsp:nvSpPr>
        <dsp:cNvPr id="0" name=""/>
        <dsp:cNvSpPr/>
      </dsp:nvSpPr>
      <dsp:spPr>
        <a:xfrm>
          <a:off x="0" y="0"/>
          <a:ext cx="231257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D40879-092A-4825-A77A-80DB04D2DCF8}">
      <dsp:nvSpPr>
        <dsp:cNvPr id="0" name=""/>
        <dsp:cNvSpPr/>
      </dsp:nvSpPr>
      <dsp:spPr>
        <a:xfrm>
          <a:off x="0" y="0"/>
          <a:ext cx="2312579" cy="571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 err="1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Arunim</a:t>
          </a:r>
          <a:r>
            <a:rPr lang="en-IN" sz="2000" b="1" kern="1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Roy</a:t>
          </a:r>
        </a:p>
      </dsp:txBody>
      <dsp:txXfrm>
        <a:off x="0" y="0"/>
        <a:ext cx="2312579" cy="57105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A5BAC-381E-4002-9A5E-1E6D34DC253B}">
      <dsp:nvSpPr>
        <dsp:cNvPr id="0" name=""/>
        <dsp:cNvSpPr/>
      </dsp:nvSpPr>
      <dsp:spPr>
        <a:xfrm>
          <a:off x="280430" y="0"/>
          <a:ext cx="1897293" cy="2225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850658" y="0"/>
        <a:ext cx="1327065" cy="2225412"/>
      </dsp:txXfrm>
    </dsp:sp>
    <dsp:sp modelId="{99E4AF3F-9D2C-4177-9D0E-EA1444CBA803}">
      <dsp:nvSpPr>
        <dsp:cNvPr id="0" name=""/>
        <dsp:cNvSpPr/>
      </dsp:nvSpPr>
      <dsp:spPr>
        <a:xfrm>
          <a:off x="0" y="7694"/>
          <a:ext cx="2213284" cy="221989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E1035-301C-4F1C-9960-B7028FFC9CE7}">
      <dsp:nvSpPr>
        <dsp:cNvPr id="0" name=""/>
        <dsp:cNvSpPr/>
      </dsp:nvSpPr>
      <dsp:spPr>
        <a:xfrm>
          <a:off x="0" y="0"/>
          <a:ext cx="231257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D40879-092A-4825-A77A-80DB04D2DCF8}">
      <dsp:nvSpPr>
        <dsp:cNvPr id="0" name=""/>
        <dsp:cNvSpPr/>
      </dsp:nvSpPr>
      <dsp:spPr>
        <a:xfrm>
          <a:off x="0" y="0"/>
          <a:ext cx="2312579" cy="571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Abinash Satapathy</a:t>
          </a:r>
        </a:p>
      </dsp:txBody>
      <dsp:txXfrm>
        <a:off x="0" y="0"/>
        <a:ext cx="2312579" cy="5710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A5BAC-381E-4002-9A5E-1E6D34DC253B}">
      <dsp:nvSpPr>
        <dsp:cNvPr id="0" name=""/>
        <dsp:cNvSpPr/>
      </dsp:nvSpPr>
      <dsp:spPr>
        <a:xfrm>
          <a:off x="2226477" y="0"/>
          <a:ext cx="7834413" cy="68587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4334123" y="0"/>
        <a:ext cx="5726768" cy="6858728"/>
      </dsp:txXfrm>
    </dsp:sp>
    <dsp:sp modelId="{99E4AF3F-9D2C-4177-9D0E-EA1444CBA803}">
      <dsp:nvSpPr>
        <dsp:cNvPr id="0" name=""/>
        <dsp:cNvSpPr/>
      </dsp:nvSpPr>
      <dsp:spPr>
        <a:xfrm>
          <a:off x="0" y="23714"/>
          <a:ext cx="9936727" cy="68417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E1035-301C-4F1C-9960-B7028FFC9CE7}">
      <dsp:nvSpPr>
        <dsp:cNvPr id="0" name=""/>
        <dsp:cNvSpPr/>
      </dsp:nvSpPr>
      <dsp:spPr>
        <a:xfrm>
          <a:off x="0" y="0"/>
          <a:ext cx="1708856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D40879-092A-4825-A77A-80DB04D2DCF8}">
      <dsp:nvSpPr>
        <dsp:cNvPr id="0" name=""/>
        <dsp:cNvSpPr/>
      </dsp:nvSpPr>
      <dsp:spPr>
        <a:xfrm>
          <a:off x="0" y="0"/>
          <a:ext cx="17088567" cy="1576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b="1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Medical Treatment Negligence Analysis</a:t>
          </a:r>
        </a:p>
      </dsp:txBody>
      <dsp:txXfrm>
        <a:off x="0" y="0"/>
        <a:ext cx="17088567" cy="15769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A5BAC-381E-4002-9A5E-1E6D34DC253B}">
      <dsp:nvSpPr>
        <dsp:cNvPr id="0" name=""/>
        <dsp:cNvSpPr/>
      </dsp:nvSpPr>
      <dsp:spPr>
        <a:xfrm>
          <a:off x="1120971" y="8747"/>
          <a:ext cx="8112582" cy="8948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3510582" y="8747"/>
        <a:ext cx="5722970" cy="8948530"/>
      </dsp:txXfrm>
    </dsp:sp>
    <dsp:sp modelId="{99E4AF3F-9D2C-4177-9D0E-EA1444CBA803}">
      <dsp:nvSpPr>
        <dsp:cNvPr id="0" name=""/>
        <dsp:cNvSpPr/>
      </dsp:nvSpPr>
      <dsp:spPr>
        <a:xfrm>
          <a:off x="0" y="30926"/>
          <a:ext cx="9463717" cy="892633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A5BAC-381E-4002-9A5E-1E6D34DC253B}">
      <dsp:nvSpPr>
        <dsp:cNvPr id="0" name=""/>
        <dsp:cNvSpPr/>
      </dsp:nvSpPr>
      <dsp:spPr>
        <a:xfrm>
          <a:off x="280430" y="0"/>
          <a:ext cx="1897293" cy="2225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850658" y="0"/>
        <a:ext cx="1327065" cy="2225412"/>
      </dsp:txXfrm>
    </dsp:sp>
    <dsp:sp modelId="{99E4AF3F-9D2C-4177-9D0E-EA1444CBA803}">
      <dsp:nvSpPr>
        <dsp:cNvPr id="0" name=""/>
        <dsp:cNvSpPr/>
      </dsp:nvSpPr>
      <dsp:spPr>
        <a:xfrm>
          <a:off x="0" y="7694"/>
          <a:ext cx="2213284" cy="221989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E1035-301C-4F1C-9960-B7028FFC9CE7}">
      <dsp:nvSpPr>
        <dsp:cNvPr id="0" name=""/>
        <dsp:cNvSpPr/>
      </dsp:nvSpPr>
      <dsp:spPr>
        <a:xfrm>
          <a:off x="0" y="0"/>
          <a:ext cx="225709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D40879-092A-4825-A77A-80DB04D2DCF8}">
      <dsp:nvSpPr>
        <dsp:cNvPr id="0" name=""/>
        <dsp:cNvSpPr/>
      </dsp:nvSpPr>
      <dsp:spPr>
        <a:xfrm>
          <a:off x="0" y="0"/>
          <a:ext cx="2257097" cy="571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 err="1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Achintya</a:t>
          </a:r>
          <a:r>
            <a:rPr lang="en-IN" sz="2000" b="1" kern="1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S Rao</a:t>
          </a:r>
        </a:p>
      </dsp:txBody>
      <dsp:txXfrm>
        <a:off x="0" y="0"/>
        <a:ext cx="2257097" cy="57105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A5BAC-381E-4002-9A5E-1E6D34DC253B}">
      <dsp:nvSpPr>
        <dsp:cNvPr id="0" name=""/>
        <dsp:cNvSpPr/>
      </dsp:nvSpPr>
      <dsp:spPr>
        <a:xfrm>
          <a:off x="280430" y="0"/>
          <a:ext cx="1897293" cy="2225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850658" y="0"/>
        <a:ext cx="1327065" cy="2225412"/>
      </dsp:txXfrm>
    </dsp:sp>
    <dsp:sp modelId="{99E4AF3F-9D2C-4177-9D0E-EA1444CBA803}">
      <dsp:nvSpPr>
        <dsp:cNvPr id="0" name=""/>
        <dsp:cNvSpPr/>
      </dsp:nvSpPr>
      <dsp:spPr>
        <a:xfrm>
          <a:off x="0" y="7694"/>
          <a:ext cx="2213284" cy="221989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98932"/>
            <a:ext cx="18176081" cy="10634216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6043244"/>
            <a:ext cx="16037719" cy="7374657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05-04-2019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84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05-04-2019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3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26243"/>
            <a:ext cx="4610844" cy="25885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26243"/>
            <a:ext cx="13565237" cy="25885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05-04-2019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07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05-04-2019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81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615069"/>
            <a:ext cx="18443377" cy="12705906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441178"/>
            <a:ext cx="18443377" cy="6681736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05-04-2019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15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131215"/>
            <a:ext cx="9088041" cy="19380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131215"/>
            <a:ext cx="9088041" cy="19380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05-04-2019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16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26250"/>
            <a:ext cx="18443377" cy="59039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87791"/>
            <a:ext cx="9046274" cy="3669651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157442"/>
            <a:ext cx="9046274" cy="164109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87791"/>
            <a:ext cx="9090826" cy="3669651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157442"/>
            <a:ext cx="9090826" cy="164109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05-04-2019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05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05-04-2019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06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05-04-2019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16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36339"/>
            <a:ext cx="6896776" cy="7127187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97934"/>
            <a:ext cx="10825460" cy="21706810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163526"/>
            <a:ext cx="6896776" cy="16976566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05-04-2019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37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36339"/>
            <a:ext cx="6896776" cy="7127187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97934"/>
            <a:ext cx="10825460" cy="21706810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163526"/>
            <a:ext cx="6896776" cy="16976566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05-04-2019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48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26250"/>
            <a:ext cx="18443377" cy="5903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131215"/>
            <a:ext cx="18443377" cy="19380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310778"/>
            <a:ext cx="4811316" cy="1626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3E2C6-8CDE-4FA4-9434-0173729C9153}" type="datetimeFigureOut">
              <a:rPr lang="en-IN" smtClean="0"/>
              <a:t>05-04-2019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310778"/>
            <a:ext cx="7216973" cy="1626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310778"/>
            <a:ext cx="4811316" cy="1626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61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9" Type="http://schemas.openxmlformats.org/officeDocument/2006/relationships/diagramData" Target="../diagrams/data8.xml"/><Relationship Id="rId21" Type="http://schemas.openxmlformats.org/officeDocument/2006/relationships/diagramColors" Target="../diagrams/colors4.xml"/><Relationship Id="rId34" Type="http://schemas.openxmlformats.org/officeDocument/2006/relationships/diagramData" Target="../diagrams/data7.xml"/><Relationship Id="rId42" Type="http://schemas.openxmlformats.org/officeDocument/2006/relationships/diagramColors" Target="../diagrams/colors8.xml"/><Relationship Id="rId47" Type="http://schemas.openxmlformats.org/officeDocument/2006/relationships/diagramColors" Target="../diagrams/colors9.xml"/><Relationship Id="rId50" Type="http://schemas.openxmlformats.org/officeDocument/2006/relationships/diagramLayout" Target="../diagrams/layout10.xml"/><Relationship Id="rId55" Type="http://schemas.openxmlformats.org/officeDocument/2006/relationships/diagramLayout" Target="../diagrams/layout1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3.xml"/><Relationship Id="rId29" Type="http://schemas.openxmlformats.org/officeDocument/2006/relationships/diagramData" Target="../diagrams/data6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openxmlformats.org/officeDocument/2006/relationships/diagramColors" Target="../diagrams/colors6.xml"/><Relationship Id="rId37" Type="http://schemas.openxmlformats.org/officeDocument/2006/relationships/diagramColors" Target="../diagrams/colors7.xml"/><Relationship Id="rId40" Type="http://schemas.openxmlformats.org/officeDocument/2006/relationships/diagramLayout" Target="../diagrams/layout8.xml"/><Relationship Id="rId45" Type="http://schemas.openxmlformats.org/officeDocument/2006/relationships/diagramLayout" Target="../diagrams/layout9.xml"/><Relationship Id="rId53" Type="http://schemas.microsoft.com/office/2007/relationships/diagramDrawing" Target="../diagrams/drawing10.xml"/><Relationship Id="rId58" Type="http://schemas.microsoft.com/office/2007/relationships/diagramDrawing" Target="../diagrams/drawing11.xml"/><Relationship Id="rId5" Type="http://schemas.openxmlformats.org/officeDocument/2006/relationships/diagramQuickStyle" Target="../diagrams/quickStyle1.xml"/><Relationship Id="rId61" Type="http://schemas.openxmlformats.org/officeDocument/2006/relationships/image" Target="../media/image10.jpeg"/><Relationship Id="rId19" Type="http://schemas.openxmlformats.org/officeDocument/2006/relationships/diagramLayout" Target="../diagrams/layout4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Layout" Target="../diagrams/layout6.xml"/><Relationship Id="rId35" Type="http://schemas.openxmlformats.org/officeDocument/2006/relationships/diagramLayout" Target="../diagrams/layout7.xml"/><Relationship Id="rId43" Type="http://schemas.microsoft.com/office/2007/relationships/diagramDrawing" Target="../diagrams/drawing8.xml"/><Relationship Id="rId48" Type="http://schemas.microsoft.com/office/2007/relationships/diagramDrawing" Target="../diagrams/drawing9.xml"/><Relationship Id="rId56" Type="http://schemas.openxmlformats.org/officeDocument/2006/relationships/diagramQuickStyle" Target="../diagrams/quickStyle11.xml"/><Relationship Id="rId8" Type="http://schemas.openxmlformats.org/officeDocument/2006/relationships/diagramData" Target="../diagrams/data2.xml"/><Relationship Id="rId51" Type="http://schemas.openxmlformats.org/officeDocument/2006/relationships/diagramQuickStyle" Target="../diagrams/quickStyle10.xml"/><Relationship Id="rId3" Type="http://schemas.openxmlformats.org/officeDocument/2006/relationships/diagramData" Target="../diagrams/data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microsoft.com/office/2007/relationships/diagramDrawing" Target="../diagrams/drawing6.xml"/><Relationship Id="rId38" Type="http://schemas.microsoft.com/office/2007/relationships/diagramDrawing" Target="../diagrams/drawing7.xml"/><Relationship Id="rId46" Type="http://schemas.openxmlformats.org/officeDocument/2006/relationships/diagramQuickStyle" Target="../diagrams/quickStyle9.xml"/><Relationship Id="rId59" Type="http://schemas.openxmlformats.org/officeDocument/2006/relationships/image" Target="../media/image8.jpeg"/><Relationship Id="rId20" Type="http://schemas.openxmlformats.org/officeDocument/2006/relationships/diagramQuickStyle" Target="../diagrams/quickStyle4.xml"/><Relationship Id="rId41" Type="http://schemas.openxmlformats.org/officeDocument/2006/relationships/diagramQuickStyle" Target="../diagrams/quickStyle8.xml"/><Relationship Id="rId54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image" Target="../media/image4.png"/><Relationship Id="rId36" Type="http://schemas.openxmlformats.org/officeDocument/2006/relationships/diagramQuickStyle" Target="../diagrams/quickStyle7.xml"/><Relationship Id="rId49" Type="http://schemas.openxmlformats.org/officeDocument/2006/relationships/diagramData" Target="../diagrams/data10.xml"/><Relationship Id="rId57" Type="http://schemas.openxmlformats.org/officeDocument/2006/relationships/diagramColors" Target="../diagrams/colors11.xml"/><Relationship Id="rId10" Type="http://schemas.openxmlformats.org/officeDocument/2006/relationships/diagramQuickStyle" Target="../diagrams/quickStyle2.xml"/><Relationship Id="rId31" Type="http://schemas.openxmlformats.org/officeDocument/2006/relationships/diagramQuickStyle" Target="../diagrams/quickStyle6.xml"/><Relationship Id="rId44" Type="http://schemas.openxmlformats.org/officeDocument/2006/relationships/diagramData" Target="../diagrams/data9.xml"/><Relationship Id="rId52" Type="http://schemas.openxmlformats.org/officeDocument/2006/relationships/diagramColors" Target="../diagrams/colors10.xml"/><Relationship Id="rId60" Type="http://schemas.openxmlformats.org/officeDocument/2006/relationships/image" Target="../media/image9.jp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9256" y="678268"/>
            <a:ext cx="20664000" cy="29556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686510" y="676549"/>
            <a:ext cx="17259113" cy="164885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2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4800" dirty="0">
              <a:solidFill>
                <a:srgbClr val="FFFF00"/>
              </a:solidFill>
            </a:endParaRPr>
          </a:p>
        </p:txBody>
      </p:sp>
      <p:sp>
        <p:nvSpPr>
          <p:cNvPr id="10" name="Content Placeholder 10"/>
          <p:cNvSpPr txBox="1">
            <a:spLocks/>
          </p:cNvSpPr>
          <p:nvPr/>
        </p:nvSpPr>
        <p:spPr>
          <a:xfrm>
            <a:off x="330315" y="10677947"/>
            <a:ext cx="10350000" cy="18179251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>
            <a:defPPr>
              <a:defRPr lang="en-US"/>
            </a:defPPr>
            <a:lvl1pPr indent="0" defTabSz="2138324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3600"/>
            </a:lvl1pPr>
            <a:lvl2pPr marL="1603743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5612"/>
            </a:lvl2pPr>
            <a:lvl3pPr marL="2672906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677"/>
            </a:lvl3pPr>
            <a:lvl4pPr marL="3742068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4pPr>
            <a:lvl5pPr marL="4811230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5pPr>
            <a:lvl6pPr marL="5880392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6pPr>
            <a:lvl7pPr marL="6949554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7pPr>
            <a:lvl8pPr marL="8018717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8pPr>
            <a:lvl9pPr marL="9087879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9pPr>
          </a:lstStyle>
          <a:p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b="0" i="1" dirty="0">
              <a:ea typeface="Cambria Math" panose="02040503050406030204" pitchFamily="18" charset="0"/>
            </a:endParaRPr>
          </a:p>
          <a:p>
            <a:endParaRPr lang="en-IN" sz="2400" i="1" dirty="0">
              <a:ea typeface="Cambria Math" panose="02040503050406030204" pitchFamily="18" charset="0"/>
            </a:endParaRPr>
          </a:p>
          <a:p>
            <a:endParaRPr lang="en-IN" sz="2400" b="0" i="1" dirty="0">
              <a:ea typeface="Cambria Math" panose="02040503050406030204" pitchFamily="18" charset="0"/>
            </a:endParaRPr>
          </a:p>
          <a:p>
            <a:endParaRPr lang="en-IN" sz="2400" i="1" dirty="0">
              <a:ea typeface="Cambria Math" panose="02040503050406030204" pitchFamily="18" charset="0"/>
            </a:endParaRPr>
          </a:p>
          <a:p>
            <a:endParaRPr lang="en-IN" sz="2400" b="0" i="1" dirty="0">
              <a:ea typeface="Cambria Math" panose="02040503050406030204" pitchFamily="18" charset="0"/>
            </a:endParaRPr>
          </a:p>
          <a:p>
            <a:endParaRPr lang="en-IN" sz="2400" b="0" i="1" dirty="0">
              <a:ea typeface="Cambria Math" panose="02040503050406030204" pitchFamily="18" charset="0"/>
            </a:endParaRPr>
          </a:p>
          <a:p>
            <a:endParaRPr lang="en-AU" sz="2400" dirty="0"/>
          </a:p>
          <a:p>
            <a:endParaRPr lang="en-IN" sz="2400" dirty="0"/>
          </a:p>
        </p:txBody>
      </p:sp>
      <p:sp>
        <p:nvSpPr>
          <p:cNvPr id="22" name="Rectangle 21"/>
          <p:cNvSpPr/>
          <p:nvPr/>
        </p:nvSpPr>
        <p:spPr>
          <a:xfrm>
            <a:off x="392887" y="2311500"/>
            <a:ext cx="10232299" cy="6602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92887" y="5857585"/>
            <a:ext cx="1035857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721962" y="2325405"/>
            <a:ext cx="1029600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Abstract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4259" y="10009557"/>
            <a:ext cx="1029600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&amp; Methodology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730962" y="20198548"/>
            <a:ext cx="1029600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			Team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751459" y="10011693"/>
            <a:ext cx="1029600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 &amp; Results</a:t>
            </a:r>
          </a:p>
        </p:txBody>
      </p:sp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1399718196"/>
              </p:ext>
            </p:extLst>
          </p:nvPr>
        </p:nvGraphicFramePr>
        <p:xfrm>
          <a:off x="567406" y="6632690"/>
          <a:ext cx="10112909" cy="3210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465680083"/>
              </p:ext>
            </p:extLst>
          </p:nvPr>
        </p:nvGraphicFramePr>
        <p:xfrm>
          <a:off x="18775679" y="23532849"/>
          <a:ext cx="2312579" cy="571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5" name="Diagram 54"/>
          <p:cNvGraphicFramePr/>
          <p:nvPr>
            <p:extLst>
              <p:ext uri="{D42A27DB-BD31-4B8C-83A1-F6EECF244321}">
                <p14:modId xmlns:p14="http://schemas.microsoft.com/office/powerpoint/2010/main" val="684775343"/>
              </p:ext>
            </p:extLst>
          </p:nvPr>
        </p:nvGraphicFramePr>
        <p:xfrm>
          <a:off x="10858499" y="3124199"/>
          <a:ext cx="9936727" cy="6865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60" name="Diagram 59"/>
          <p:cNvGraphicFramePr/>
          <p:nvPr>
            <p:extLst>
              <p:ext uri="{D42A27DB-BD31-4B8C-83A1-F6EECF244321}">
                <p14:modId xmlns:p14="http://schemas.microsoft.com/office/powerpoint/2010/main" val="2780865526"/>
              </p:ext>
            </p:extLst>
          </p:nvPr>
        </p:nvGraphicFramePr>
        <p:xfrm>
          <a:off x="3711910" y="698608"/>
          <a:ext cx="17088567" cy="1576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76" name="Diagram 75"/>
          <p:cNvGraphicFramePr/>
          <p:nvPr>
            <p:extLst>
              <p:ext uri="{D42A27DB-BD31-4B8C-83A1-F6EECF244321}">
                <p14:modId xmlns:p14="http://schemas.microsoft.com/office/powerpoint/2010/main" val="3753938990"/>
              </p:ext>
            </p:extLst>
          </p:nvPr>
        </p:nvGraphicFramePr>
        <p:xfrm>
          <a:off x="1061409" y="21181666"/>
          <a:ext cx="9463717" cy="8957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85" name="Rectangle 84"/>
          <p:cNvSpPr/>
          <p:nvPr/>
        </p:nvSpPr>
        <p:spPr>
          <a:xfrm rot="5400000">
            <a:off x="-3782882" y="25368948"/>
            <a:ext cx="9010076" cy="52991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</a:p>
        </p:txBody>
      </p:sp>
      <p:pic>
        <p:nvPicPr>
          <p:cNvPr id="46" name="Picture 2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5"/>
          <a:stretch>
            <a:fillRect/>
          </a:stretch>
        </p:blipFill>
        <p:spPr bwMode="auto">
          <a:xfrm>
            <a:off x="399256" y="674744"/>
            <a:ext cx="3287254" cy="1614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" name="Diagram 43"/>
          <p:cNvGraphicFramePr/>
          <p:nvPr>
            <p:extLst>
              <p:ext uri="{D42A27DB-BD31-4B8C-83A1-F6EECF244321}">
                <p14:modId xmlns:p14="http://schemas.microsoft.com/office/powerpoint/2010/main" val="2996438886"/>
              </p:ext>
            </p:extLst>
          </p:nvPr>
        </p:nvGraphicFramePr>
        <p:xfrm>
          <a:off x="18775680" y="21276988"/>
          <a:ext cx="2213284" cy="222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graphicFrame>
        <p:nvGraphicFramePr>
          <p:cNvPr id="56" name="Diagram 55"/>
          <p:cNvGraphicFramePr/>
          <p:nvPr>
            <p:extLst>
              <p:ext uri="{D42A27DB-BD31-4B8C-83A1-F6EECF244321}">
                <p14:modId xmlns:p14="http://schemas.microsoft.com/office/powerpoint/2010/main" val="18919692"/>
              </p:ext>
            </p:extLst>
          </p:nvPr>
        </p:nvGraphicFramePr>
        <p:xfrm>
          <a:off x="18453261" y="26580849"/>
          <a:ext cx="2634998" cy="676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4" r:lo="rId35" r:qs="rId36" r:cs="rId37"/>
          </a:graphicData>
        </a:graphic>
      </p:graphicFrame>
      <p:graphicFrame>
        <p:nvGraphicFramePr>
          <p:cNvPr id="64" name="Diagram 63"/>
          <p:cNvGraphicFramePr/>
          <p:nvPr>
            <p:extLst>
              <p:ext uri="{D42A27DB-BD31-4B8C-83A1-F6EECF244321}">
                <p14:modId xmlns:p14="http://schemas.microsoft.com/office/powerpoint/2010/main" val="3713045227"/>
              </p:ext>
            </p:extLst>
          </p:nvPr>
        </p:nvGraphicFramePr>
        <p:xfrm>
          <a:off x="18806159" y="26580849"/>
          <a:ext cx="2257097" cy="571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9" r:lo="rId40" r:qs="rId41" r:cs="rId42"/>
          </a:graphicData>
        </a:graphic>
      </p:graphicFrame>
      <p:graphicFrame>
        <p:nvGraphicFramePr>
          <p:cNvPr id="65" name="Diagram 64"/>
          <p:cNvGraphicFramePr/>
          <p:nvPr>
            <p:extLst>
              <p:ext uri="{D42A27DB-BD31-4B8C-83A1-F6EECF244321}">
                <p14:modId xmlns:p14="http://schemas.microsoft.com/office/powerpoint/2010/main" val="3175922868"/>
              </p:ext>
            </p:extLst>
          </p:nvPr>
        </p:nvGraphicFramePr>
        <p:xfrm>
          <a:off x="18745200" y="24324988"/>
          <a:ext cx="2213284" cy="222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4" r:lo="rId45" r:qs="rId46" r:cs="rId47"/>
          </a:graphicData>
        </a:graphic>
      </p:graphicFrame>
      <p:graphicFrame>
        <p:nvGraphicFramePr>
          <p:cNvPr id="72" name="Diagram 71"/>
          <p:cNvGraphicFramePr/>
          <p:nvPr>
            <p:extLst>
              <p:ext uri="{D42A27DB-BD31-4B8C-83A1-F6EECF244321}">
                <p14:modId xmlns:p14="http://schemas.microsoft.com/office/powerpoint/2010/main" val="2385253309"/>
              </p:ext>
            </p:extLst>
          </p:nvPr>
        </p:nvGraphicFramePr>
        <p:xfrm>
          <a:off x="18735821" y="29567889"/>
          <a:ext cx="2312579" cy="571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9" r:lo="rId50" r:qs="rId51" r:cs="rId52"/>
          </a:graphicData>
        </a:graphic>
      </p:graphicFrame>
      <p:graphicFrame>
        <p:nvGraphicFramePr>
          <p:cNvPr id="77" name="Diagram 76"/>
          <p:cNvGraphicFramePr/>
          <p:nvPr>
            <p:extLst>
              <p:ext uri="{D42A27DB-BD31-4B8C-83A1-F6EECF244321}">
                <p14:modId xmlns:p14="http://schemas.microsoft.com/office/powerpoint/2010/main" val="1135731716"/>
              </p:ext>
            </p:extLst>
          </p:nvPr>
        </p:nvGraphicFramePr>
        <p:xfrm>
          <a:off x="18735822" y="27312028"/>
          <a:ext cx="2213284" cy="222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4" r:lo="rId55" r:qs="rId56" r:cs="rId5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4002FDC-229B-45D6-945D-DA3AF23FB808}"/>
              </a:ext>
            </a:extLst>
          </p:cNvPr>
          <p:cNvSpPr txBox="1"/>
          <p:nvPr/>
        </p:nvSpPr>
        <p:spPr>
          <a:xfrm>
            <a:off x="424259" y="2993796"/>
            <a:ext cx="1010086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/>
              <a:t>To analyse the causes of medical negligence, which ultimately results in loss of life of people at times, by studying multiple real-life cases and obtaining inference from the same using mathematical 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B701E-9A5D-4D9B-A609-AFBBD5F81F76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403" y="15949011"/>
            <a:ext cx="10026714" cy="40424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5F3B29-A908-4968-8884-14B3F7EFC1AA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68" y="10679876"/>
            <a:ext cx="9915758" cy="7143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AA85A1-B0AF-4772-8E78-7569F7575E78}"/>
              </a:ext>
            </a:extLst>
          </p:cNvPr>
          <p:cNvSpPr txBox="1"/>
          <p:nvPr/>
        </p:nvSpPr>
        <p:spPr>
          <a:xfrm>
            <a:off x="715295" y="17913656"/>
            <a:ext cx="6502981" cy="3302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Software:</a:t>
            </a:r>
          </a:p>
          <a:p>
            <a:pPr marL="742950" indent="-742950">
              <a:buAutoNum type="arabicPeriod"/>
            </a:pPr>
            <a:r>
              <a:rPr lang="en-GB" dirty="0" err="1"/>
              <a:t>JetBrain</a:t>
            </a:r>
            <a:r>
              <a:rPr lang="en-GB" dirty="0"/>
              <a:t> PyCharm Community</a:t>
            </a:r>
          </a:p>
          <a:p>
            <a:pPr marL="742950" indent="-742950">
              <a:buAutoNum type="arabicPeriod"/>
            </a:pPr>
            <a:r>
              <a:rPr lang="en-GB" dirty="0" err="1"/>
              <a:t>Yed</a:t>
            </a:r>
            <a:r>
              <a:rPr lang="en-GB" dirty="0"/>
              <a:t> Editor</a:t>
            </a:r>
          </a:p>
          <a:p>
            <a:pPr marL="742950" indent="-742950">
              <a:buAutoNum type="arabicPeriod"/>
            </a:pP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65C396-5B39-4D36-ABE4-BAB4CB74FE79}"/>
              </a:ext>
            </a:extLst>
          </p:cNvPr>
          <p:cNvSpPr txBox="1"/>
          <p:nvPr/>
        </p:nvSpPr>
        <p:spPr>
          <a:xfrm>
            <a:off x="10872404" y="21276988"/>
            <a:ext cx="7708230" cy="8438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We inferred that medical negligence is not only caused due to the negligence of the doctors; rather it involves several other parameters like education status, bribery, hate, etc. </a:t>
            </a:r>
          </a:p>
          <a:p>
            <a:r>
              <a:rPr lang="en-GB" dirty="0"/>
              <a:t>2. Hospital environment conditions are one of the primary causes of mishaps.</a:t>
            </a:r>
          </a:p>
          <a:p>
            <a:r>
              <a:rPr lang="en-GB" dirty="0"/>
              <a:t>3. Strong correlation exists between economy status and the mishaps happening due to negligence.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256FF9-54CB-436C-8891-9F9A9B3492F1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427" y="10809159"/>
            <a:ext cx="4891902" cy="49000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1FB6C2-B3A2-41E3-9708-E2831F6D6BAE}"/>
              </a:ext>
            </a:extLst>
          </p:cNvPr>
          <p:cNvSpPr txBox="1"/>
          <p:nvPr/>
        </p:nvSpPr>
        <p:spPr>
          <a:xfrm>
            <a:off x="15992440" y="10745868"/>
            <a:ext cx="4891901" cy="3302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Cognitive map with weights, showing relationship between different attributes of an example case.</a:t>
            </a:r>
          </a:p>
        </p:txBody>
      </p:sp>
    </p:spTree>
    <p:extLst>
      <p:ext uri="{BB962C8B-B14F-4D97-AF65-F5344CB8AC3E}">
        <p14:creationId xmlns:p14="http://schemas.microsoft.com/office/powerpoint/2010/main" val="360604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ster_2016_m.potx" id="{C99F4834-73B2-44AB-9211-DD57E3EBE727}" vid="{C99B119E-4D31-4661-B76A-37761BBBC0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Poster_2019-03-19</Template>
  <TotalTime>69</TotalTime>
  <Words>201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Satapathy</dc:creator>
  <cp:lastModifiedBy>Abinash Satapathy</cp:lastModifiedBy>
  <cp:revision>15</cp:revision>
  <dcterms:created xsi:type="dcterms:W3CDTF">2019-04-05T03:58:28Z</dcterms:created>
  <dcterms:modified xsi:type="dcterms:W3CDTF">2019-04-05T05:07:59Z</dcterms:modified>
</cp:coreProperties>
</file>