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30545088"/>
  <p:notesSz cx="6858000" cy="9144000"/>
  <p:defaultTextStyle>
    <a:defPPr>
      <a:defRPr lang="en-US"/>
    </a:defPPr>
    <a:lvl1pPr marL="0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1pPr>
    <a:lvl2pPr marL="1059744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2pPr>
    <a:lvl3pPr marL="2119488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3pPr>
    <a:lvl4pPr marL="3179232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4pPr>
    <a:lvl5pPr marL="4238976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5pPr>
    <a:lvl6pPr marL="5298719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6pPr>
    <a:lvl7pPr marL="6358463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7pPr>
    <a:lvl8pPr marL="7418207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8pPr>
    <a:lvl9pPr marL="8477951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>
        <p:scale>
          <a:sx n="33" d="100"/>
          <a:sy n="33" d="100"/>
        </p:scale>
        <p:origin x="-1458" y="1152"/>
      </p:cViewPr>
      <p:guideLst>
        <p:guide orient="horz" pos="9620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FB2E20-1494-4A6F-8BFC-2C73640F1A13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E862BB-ECCE-451F-8390-9004A2B9D26B}">
      <dgm:prSet phldrT="[Text]"/>
      <dgm:spPr/>
      <dgm:t>
        <a:bodyPr/>
        <a:lstStyle/>
        <a:p>
          <a:pPr algn="just"/>
          <a:r>
            <a:rPr lang="en-US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study various sensors and related technologies</a:t>
          </a:r>
        </a:p>
        <a:p>
          <a:pPr algn="just"/>
          <a:r>
            <a:rPr lang="en-US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 study IoT for efficient communication between sensors and controllers</a:t>
          </a:r>
        </a:p>
        <a:p>
          <a:pPr algn="just"/>
          <a:r>
            <a:rPr lang="en-US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develop &amp; deploy low cost sensor based controllers for water conservation</a:t>
          </a:r>
        </a:p>
        <a:p>
          <a:pPr algn="just"/>
          <a:r>
            <a:rPr lang="en-US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develop a centralized supervising/monitoring system for water conservation </a:t>
          </a:r>
          <a:endParaRPr lang="en-IN" b="1" dirty="0"/>
        </a:p>
      </dgm:t>
    </dgm:pt>
    <dgm:pt modelId="{473C3AB2-5ADE-43B3-89E1-0BE738D2FBB4}" type="parTrans" cxnId="{CD4EE3A2-20D7-4760-AD54-E46A789A8659}">
      <dgm:prSet/>
      <dgm:spPr/>
      <dgm:t>
        <a:bodyPr/>
        <a:lstStyle/>
        <a:p>
          <a:endParaRPr lang="en-IN"/>
        </a:p>
      </dgm:t>
    </dgm:pt>
    <dgm:pt modelId="{0595E412-5E89-489A-B708-B6DA436B3310}" type="sibTrans" cxnId="{CD4EE3A2-20D7-4760-AD54-E46A789A8659}">
      <dgm:prSet/>
      <dgm:spPr/>
      <dgm:t>
        <a:bodyPr/>
        <a:lstStyle/>
        <a:p>
          <a:endParaRPr lang="en-IN"/>
        </a:p>
      </dgm:t>
    </dgm:pt>
    <dgm:pt modelId="{57416287-9029-4FBE-B926-CBAD6787AC4A}" type="pres">
      <dgm:prSet presAssocID="{8BFB2E20-1494-4A6F-8BFC-2C73640F1A1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51FE1035-301C-4F1C-9960-B7028FFC9CE7}" type="pres">
      <dgm:prSet presAssocID="{5AE862BB-ECCE-451F-8390-9004A2B9D26B}" presName="thickLine" presStyleLbl="alignNode1" presStyleIdx="0" presStyleCnt="1"/>
      <dgm:spPr/>
    </dgm:pt>
    <dgm:pt modelId="{3187FC35-3497-4A8E-AE57-170B46AF811B}" type="pres">
      <dgm:prSet presAssocID="{5AE862BB-ECCE-451F-8390-9004A2B9D26B}" presName="horz1" presStyleCnt="0"/>
      <dgm:spPr/>
    </dgm:pt>
    <dgm:pt modelId="{68D40879-092A-4825-A77A-80DB04D2DCF8}" type="pres">
      <dgm:prSet presAssocID="{5AE862BB-ECCE-451F-8390-9004A2B9D26B}" presName="tx1" presStyleLbl="revTx" presStyleIdx="0" presStyleCnt="1" custScaleY="100098"/>
      <dgm:spPr/>
      <dgm:t>
        <a:bodyPr/>
        <a:lstStyle/>
        <a:p>
          <a:endParaRPr lang="en-IN"/>
        </a:p>
      </dgm:t>
    </dgm:pt>
    <dgm:pt modelId="{84F8FDFD-7EE7-483A-B166-D76A37A4ED5E}" type="pres">
      <dgm:prSet presAssocID="{5AE862BB-ECCE-451F-8390-9004A2B9D26B}" presName="vert1" presStyleCnt="0"/>
      <dgm:spPr/>
    </dgm:pt>
  </dgm:ptLst>
  <dgm:cxnLst>
    <dgm:cxn modelId="{E9FEFA12-5DC7-47F4-B0B6-8F882E962D1B}" type="presOf" srcId="{5AE862BB-ECCE-451F-8390-9004A2B9D26B}" destId="{68D40879-092A-4825-A77A-80DB04D2DCF8}" srcOrd="0" destOrd="0" presId="urn:microsoft.com/office/officeart/2008/layout/LinedList"/>
    <dgm:cxn modelId="{CD4EE3A2-20D7-4760-AD54-E46A789A8659}" srcId="{8BFB2E20-1494-4A6F-8BFC-2C73640F1A13}" destId="{5AE862BB-ECCE-451F-8390-9004A2B9D26B}" srcOrd="0" destOrd="0" parTransId="{473C3AB2-5ADE-43B3-89E1-0BE738D2FBB4}" sibTransId="{0595E412-5E89-489A-B708-B6DA436B3310}"/>
    <dgm:cxn modelId="{D4F0FFCA-545E-4570-8F1E-42C1E691A252}" type="presOf" srcId="{8BFB2E20-1494-4A6F-8BFC-2C73640F1A13}" destId="{57416287-9029-4FBE-B926-CBAD6787AC4A}" srcOrd="0" destOrd="0" presId="urn:microsoft.com/office/officeart/2008/layout/LinedList"/>
    <dgm:cxn modelId="{56F0B6D0-9EB5-45F0-9581-E791F62DEF7D}" type="presParOf" srcId="{57416287-9029-4FBE-B926-CBAD6787AC4A}" destId="{51FE1035-301C-4F1C-9960-B7028FFC9CE7}" srcOrd="0" destOrd="0" presId="urn:microsoft.com/office/officeart/2008/layout/LinedList"/>
    <dgm:cxn modelId="{5926A1E2-0B35-4702-A398-F765ADA29FF7}" type="presParOf" srcId="{57416287-9029-4FBE-B926-CBAD6787AC4A}" destId="{3187FC35-3497-4A8E-AE57-170B46AF811B}" srcOrd="1" destOrd="0" presId="urn:microsoft.com/office/officeart/2008/layout/LinedList"/>
    <dgm:cxn modelId="{FA1746AF-9DA2-4B91-BAB8-C1488FF7CEBA}" type="presParOf" srcId="{3187FC35-3497-4A8E-AE57-170B46AF811B}" destId="{68D40879-092A-4825-A77A-80DB04D2DCF8}" srcOrd="0" destOrd="0" presId="urn:microsoft.com/office/officeart/2008/layout/LinedList"/>
    <dgm:cxn modelId="{D17038CE-1174-496E-8D26-545FEBC07826}" type="presParOf" srcId="{3187FC35-3497-4A8E-AE57-170B46AF811B}" destId="{84F8FDFD-7EE7-483A-B166-D76A37A4ED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20813C-AFD1-4E9D-8B21-9C136E2D610A}" type="doc">
      <dgm:prSet loTypeId="urn:microsoft.com/office/officeart/2005/8/layout/vList4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A0C8410-F0FA-43FC-81F7-22023526083F}">
      <dgm:prSet phldrT="[Text]"/>
      <dgm:spPr/>
      <dgm:t>
        <a:bodyPr/>
        <a:lstStyle/>
        <a:p>
          <a:pPr algn="l"/>
          <a:endParaRPr lang="en-IN" dirty="0"/>
        </a:p>
      </dgm:t>
    </dgm:pt>
    <dgm:pt modelId="{3C88C166-8B49-41C4-A5CD-AE0E67641C3F}" type="parTrans" cxnId="{24F7D202-B464-406B-B6C6-3978ED2ED65C}">
      <dgm:prSet/>
      <dgm:spPr/>
      <dgm:t>
        <a:bodyPr/>
        <a:lstStyle/>
        <a:p>
          <a:endParaRPr lang="en-IN"/>
        </a:p>
      </dgm:t>
    </dgm:pt>
    <dgm:pt modelId="{B9972D76-BAF8-4A4D-98E1-59136AC82078}" type="sibTrans" cxnId="{24F7D202-B464-406B-B6C6-3978ED2ED65C}">
      <dgm:prSet/>
      <dgm:spPr/>
      <dgm:t>
        <a:bodyPr/>
        <a:lstStyle/>
        <a:p>
          <a:endParaRPr lang="en-IN"/>
        </a:p>
      </dgm:t>
    </dgm:pt>
    <dgm:pt modelId="{68171DD9-3C84-4770-8039-6925D1FAFDA9}" type="pres">
      <dgm:prSet presAssocID="{D820813C-AFD1-4E9D-8B21-9C136E2D610A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9FBD882-17CB-49B2-90B0-2C452D4B147B}" type="pres">
      <dgm:prSet presAssocID="{9A0C8410-F0FA-43FC-81F7-22023526083F}" presName="comp" presStyleCnt="0"/>
      <dgm:spPr/>
      <dgm:t>
        <a:bodyPr/>
        <a:lstStyle/>
        <a:p>
          <a:endParaRPr lang="en-IN"/>
        </a:p>
      </dgm:t>
    </dgm:pt>
    <dgm:pt modelId="{354A5BAC-381E-4002-9A5E-1E6D34DC253B}" type="pres">
      <dgm:prSet presAssocID="{9A0C8410-F0FA-43FC-81F7-22023526083F}" presName="box" presStyleLbl="node1" presStyleIdx="0" presStyleCnt="1" custScaleX="78843" custLinFactNeighborX="-12000"/>
      <dgm:spPr/>
      <dgm:t>
        <a:bodyPr/>
        <a:lstStyle/>
        <a:p>
          <a:endParaRPr lang="en-IN"/>
        </a:p>
      </dgm:t>
    </dgm:pt>
    <dgm:pt modelId="{99E4AF3F-9D2C-4177-9D0E-EA1444CBA803}" type="pres">
      <dgm:prSet presAssocID="{9A0C8410-F0FA-43FC-81F7-22023526083F}" presName="img" presStyleLbl="fgImgPlace1" presStyleIdx="0" presStyleCnt="1" custScaleX="500000" custScaleY="124690" custLinFactNeighborX="44331" custLinFactNeighborY="-15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F4BACA00-CD3C-4C18-8427-746A676C7421}" type="pres">
      <dgm:prSet presAssocID="{9A0C8410-F0FA-43FC-81F7-22023526083F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4F7D202-B464-406B-B6C6-3978ED2ED65C}" srcId="{D820813C-AFD1-4E9D-8B21-9C136E2D610A}" destId="{9A0C8410-F0FA-43FC-81F7-22023526083F}" srcOrd="0" destOrd="0" parTransId="{3C88C166-8B49-41C4-A5CD-AE0E67641C3F}" sibTransId="{B9972D76-BAF8-4A4D-98E1-59136AC82078}"/>
    <dgm:cxn modelId="{14369F78-2173-416F-9494-AE5E02414231}" type="presOf" srcId="{9A0C8410-F0FA-43FC-81F7-22023526083F}" destId="{F4BACA00-CD3C-4C18-8427-746A676C7421}" srcOrd="1" destOrd="0" presId="urn:microsoft.com/office/officeart/2005/8/layout/vList4"/>
    <dgm:cxn modelId="{0DE9F5F1-A787-4D6B-AB29-D61BB1C3FD66}" type="presOf" srcId="{9A0C8410-F0FA-43FC-81F7-22023526083F}" destId="{354A5BAC-381E-4002-9A5E-1E6D34DC253B}" srcOrd="0" destOrd="0" presId="urn:microsoft.com/office/officeart/2005/8/layout/vList4"/>
    <dgm:cxn modelId="{61214FB2-0096-4230-8989-44B6E4230D52}" type="presOf" srcId="{D820813C-AFD1-4E9D-8B21-9C136E2D610A}" destId="{68171DD9-3C84-4770-8039-6925D1FAFDA9}" srcOrd="0" destOrd="0" presId="urn:microsoft.com/office/officeart/2005/8/layout/vList4"/>
    <dgm:cxn modelId="{C8058A97-A74D-4F36-91A3-C404E2520D4A}" type="presParOf" srcId="{68171DD9-3C84-4770-8039-6925D1FAFDA9}" destId="{49FBD882-17CB-49B2-90B0-2C452D4B147B}" srcOrd="0" destOrd="0" presId="urn:microsoft.com/office/officeart/2005/8/layout/vList4"/>
    <dgm:cxn modelId="{17239150-F099-42DC-A5B6-4FFA555FB057}" type="presParOf" srcId="{49FBD882-17CB-49B2-90B0-2C452D4B147B}" destId="{354A5BAC-381E-4002-9A5E-1E6D34DC253B}" srcOrd="0" destOrd="0" presId="urn:microsoft.com/office/officeart/2005/8/layout/vList4"/>
    <dgm:cxn modelId="{C30273BB-8F4A-4DB0-8DDF-707E366ED5D9}" type="presParOf" srcId="{49FBD882-17CB-49B2-90B0-2C452D4B147B}" destId="{99E4AF3F-9D2C-4177-9D0E-EA1444CBA803}" srcOrd="1" destOrd="0" presId="urn:microsoft.com/office/officeart/2005/8/layout/vList4"/>
    <dgm:cxn modelId="{79591C49-FE2D-4D03-B543-6ABF2E5BE390}" type="presParOf" srcId="{49FBD882-17CB-49B2-90B0-2C452D4B147B}" destId="{F4BACA00-CD3C-4C18-8427-746A676C742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5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20813C-AFD1-4E9D-8B21-9C136E2D610A}" type="doc">
      <dgm:prSet loTypeId="urn:microsoft.com/office/officeart/2005/8/layout/vList4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A0C8410-F0FA-43FC-81F7-22023526083F}">
      <dgm:prSet phldrT="[Text]"/>
      <dgm:spPr/>
      <dgm:t>
        <a:bodyPr/>
        <a:lstStyle/>
        <a:p>
          <a:pPr algn="l"/>
          <a:endParaRPr lang="en-IN" dirty="0"/>
        </a:p>
      </dgm:t>
    </dgm:pt>
    <dgm:pt modelId="{3C88C166-8B49-41C4-A5CD-AE0E67641C3F}" type="parTrans" cxnId="{24F7D202-B464-406B-B6C6-3978ED2ED65C}">
      <dgm:prSet/>
      <dgm:spPr/>
      <dgm:t>
        <a:bodyPr/>
        <a:lstStyle/>
        <a:p>
          <a:endParaRPr lang="en-IN"/>
        </a:p>
      </dgm:t>
    </dgm:pt>
    <dgm:pt modelId="{B9972D76-BAF8-4A4D-98E1-59136AC82078}" type="sibTrans" cxnId="{24F7D202-B464-406B-B6C6-3978ED2ED65C}">
      <dgm:prSet/>
      <dgm:spPr/>
      <dgm:t>
        <a:bodyPr/>
        <a:lstStyle/>
        <a:p>
          <a:endParaRPr lang="en-IN"/>
        </a:p>
      </dgm:t>
    </dgm:pt>
    <dgm:pt modelId="{68171DD9-3C84-4770-8039-6925D1FAFDA9}" type="pres">
      <dgm:prSet presAssocID="{D820813C-AFD1-4E9D-8B21-9C136E2D610A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9FBD882-17CB-49B2-90B0-2C452D4B147B}" type="pres">
      <dgm:prSet presAssocID="{9A0C8410-F0FA-43FC-81F7-22023526083F}" presName="comp" presStyleCnt="0"/>
      <dgm:spPr/>
      <dgm:t>
        <a:bodyPr/>
        <a:lstStyle/>
        <a:p>
          <a:endParaRPr lang="en-IN"/>
        </a:p>
      </dgm:t>
    </dgm:pt>
    <dgm:pt modelId="{354A5BAC-381E-4002-9A5E-1E6D34DC253B}" type="pres">
      <dgm:prSet presAssocID="{9A0C8410-F0FA-43FC-81F7-22023526083F}" presName="box" presStyleLbl="node1" presStyleIdx="0" presStyleCnt="1" custScaleX="78843" custLinFactNeighborX="-12000"/>
      <dgm:spPr/>
      <dgm:t>
        <a:bodyPr/>
        <a:lstStyle/>
        <a:p>
          <a:endParaRPr lang="en-IN"/>
        </a:p>
      </dgm:t>
    </dgm:pt>
    <dgm:pt modelId="{99E4AF3F-9D2C-4177-9D0E-EA1444CBA803}" type="pres">
      <dgm:prSet presAssocID="{9A0C8410-F0FA-43FC-81F7-22023526083F}" presName="img" presStyleLbl="fgImgPlace1" presStyleIdx="0" presStyleCnt="1" custScaleX="500000" custScaleY="124690" custLinFactNeighborX="59887" custLinFactNeighborY="27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F4BACA00-CD3C-4C18-8427-746A676C7421}" type="pres">
      <dgm:prSet presAssocID="{9A0C8410-F0FA-43FC-81F7-22023526083F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4F7D202-B464-406B-B6C6-3978ED2ED65C}" srcId="{D820813C-AFD1-4E9D-8B21-9C136E2D610A}" destId="{9A0C8410-F0FA-43FC-81F7-22023526083F}" srcOrd="0" destOrd="0" parTransId="{3C88C166-8B49-41C4-A5CD-AE0E67641C3F}" sibTransId="{B9972D76-BAF8-4A4D-98E1-59136AC82078}"/>
    <dgm:cxn modelId="{9A44DBAC-352C-4A17-9926-814F2D524167}" type="presOf" srcId="{D820813C-AFD1-4E9D-8B21-9C136E2D610A}" destId="{68171DD9-3C84-4770-8039-6925D1FAFDA9}" srcOrd="0" destOrd="0" presId="urn:microsoft.com/office/officeart/2005/8/layout/vList4"/>
    <dgm:cxn modelId="{B5033E57-39BB-47C9-952C-0CFE610BC0C5}" type="presOf" srcId="{9A0C8410-F0FA-43FC-81F7-22023526083F}" destId="{F4BACA00-CD3C-4C18-8427-746A676C7421}" srcOrd="1" destOrd="0" presId="urn:microsoft.com/office/officeart/2005/8/layout/vList4"/>
    <dgm:cxn modelId="{F31198A4-29C6-4D46-88E8-2CE5D59123F4}" type="presOf" srcId="{9A0C8410-F0FA-43FC-81F7-22023526083F}" destId="{354A5BAC-381E-4002-9A5E-1E6D34DC253B}" srcOrd="0" destOrd="0" presId="urn:microsoft.com/office/officeart/2005/8/layout/vList4"/>
    <dgm:cxn modelId="{B731E768-1FED-45BE-BB56-57B3907E27B7}" type="presParOf" srcId="{68171DD9-3C84-4770-8039-6925D1FAFDA9}" destId="{49FBD882-17CB-49B2-90B0-2C452D4B147B}" srcOrd="0" destOrd="0" presId="urn:microsoft.com/office/officeart/2005/8/layout/vList4"/>
    <dgm:cxn modelId="{249A3C07-3C12-41E8-B369-7E3AC21DA762}" type="presParOf" srcId="{49FBD882-17CB-49B2-90B0-2C452D4B147B}" destId="{354A5BAC-381E-4002-9A5E-1E6D34DC253B}" srcOrd="0" destOrd="0" presId="urn:microsoft.com/office/officeart/2005/8/layout/vList4"/>
    <dgm:cxn modelId="{11478D31-3992-4AFB-AEA3-61DA907E7B54}" type="presParOf" srcId="{49FBD882-17CB-49B2-90B0-2C452D4B147B}" destId="{99E4AF3F-9D2C-4177-9D0E-EA1444CBA803}" srcOrd="1" destOrd="0" presId="urn:microsoft.com/office/officeart/2005/8/layout/vList4"/>
    <dgm:cxn modelId="{BFF1B303-E7C4-4DF9-AE78-E4BC25EA7825}" type="presParOf" srcId="{49FBD882-17CB-49B2-90B0-2C452D4B147B}" destId="{F4BACA00-CD3C-4C18-8427-746A676C742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BFB2E20-1494-4A6F-8BFC-2C73640F1A13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E862BB-ECCE-451F-8390-9004A2B9D26B}">
      <dgm:prSet phldrT="[Text]"/>
      <dgm:spPr/>
      <dgm:t>
        <a:bodyPr/>
        <a:lstStyle/>
        <a:p>
          <a:r>
            <a: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Functional Modules</a:t>
          </a:r>
        </a:p>
        <a:p>
          <a:r>
            <a:rPr lang="en-IN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1. Sensing module</a:t>
          </a:r>
        </a:p>
        <a:p>
          <a:r>
            <a:rPr lang="en-IN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2. Process module</a:t>
          </a:r>
        </a:p>
        <a:p>
          <a:r>
            <a:rPr lang="en-IN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 Gateway interface module</a:t>
          </a:r>
        </a:p>
        <a:p>
          <a:r>
            <a:rPr lang="en-IN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4. Cloud module</a:t>
          </a:r>
        </a:p>
        <a:p>
          <a:r>
            <a:rPr lang="en-IN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5. GUI module</a:t>
          </a:r>
        </a:p>
        <a:p>
          <a:r>
            <a:rPr lang="en-IN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</a:p>
      </dgm:t>
    </dgm:pt>
    <dgm:pt modelId="{473C3AB2-5ADE-43B3-89E1-0BE738D2FBB4}" type="parTrans" cxnId="{CD4EE3A2-20D7-4760-AD54-E46A789A8659}">
      <dgm:prSet/>
      <dgm:spPr/>
      <dgm:t>
        <a:bodyPr/>
        <a:lstStyle/>
        <a:p>
          <a:endParaRPr lang="en-IN"/>
        </a:p>
      </dgm:t>
    </dgm:pt>
    <dgm:pt modelId="{0595E412-5E89-489A-B708-B6DA436B3310}" type="sibTrans" cxnId="{CD4EE3A2-20D7-4760-AD54-E46A789A8659}">
      <dgm:prSet/>
      <dgm:spPr/>
      <dgm:t>
        <a:bodyPr/>
        <a:lstStyle/>
        <a:p>
          <a:endParaRPr lang="en-IN"/>
        </a:p>
      </dgm:t>
    </dgm:pt>
    <dgm:pt modelId="{57416287-9029-4FBE-B926-CBAD6787AC4A}" type="pres">
      <dgm:prSet presAssocID="{8BFB2E20-1494-4A6F-8BFC-2C73640F1A1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51FE1035-301C-4F1C-9960-B7028FFC9CE7}" type="pres">
      <dgm:prSet presAssocID="{5AE862BB-ECCE-451F-8390-9004A2B9D26B}" presName="thickLine" presStyleLbl="alignNode1" presStyleIdx="0" presStyleCnt="1" custLinFactNeighborX="-387"/>
      <dgm:spPr/>
    </dgm:pt>
    <dgm:pt modelId="{3187FC35-3497-4A8E-AE57-170B46AF811B}" type="pres">
      <dgm:prSet presAssocID="{5AE862BB-ECCE-451F-8390-9004A2B9D26B}" presName="horz1" presStyleCnt="0"/>
      <dgm:spPr/>
    </dgm:pt>
    <dgm:pt modelId="{68D40879-092A-4825-A77A-80DB04D2DCF8}" type="pres">
      <dgm:prSet presAssocID="{5AE862BB-ECCE-451F-8390-9004A2B9D26B}" presName="tx1" presStyleLbl="revTx" presStyleIdx="0" presStyleCnt="1" custLinFactNeighborX="-619"/>
      <dgm:spPr/>
      <dgm:t>
        <a:bodyPr/>
        <a:lstStyle/>
        <a:p>
          <a:endParaRPr lang="en-IN"/>
        </a:p>
      </dgm:t>
    </dgm:pt>
    <dgm:pt modelId="{84F8FDFD-7EE7-483A-B166-D76A37A4ED5E}" type="pres">
      <dgm:prSet presAssocID="{5AE862BB-ECCE-451F-8390-9004A2B9D26B}" presName="vert1" presStyleCnt="0"/>
      <dgm:spPr/>
    </dgm:pt>
  </dgm:ptLst>
  <dgm:cxnLst>
    <dgm:cxn modelId="{CD4EE3A2-20D7-4760-AD54-E46A789A8659}" srcId="{8BFB2E20-1494-4A6F-8BFC-2C73640F1A13}" destId="{5AE862BB-ECCE-451F-8390-9004A2B9D26B}" srcOrd="0" destOrd="0" parTransId="{473C3AB2-5ADE-43B3-89E1-0BE738D2FBB4}" sibTransId="{0595E412-5E89-489A-B708-B6DA436B3310}"/>
    <dgm:cxn modelId="{0672DA49-8255-4346-848D-72115B487DC3}" type="presOf" srcId="{8BFB2E20-1494-4A6F-8BFC-2C73640F1A13}" destId="{57416287-9029-4FBE-B926-CBAD6787AC4A}" srcOrd="0" destOrd="0" presId="urn:microsoft.com/office/officeart/2008/layout/LinedList"/>
    <dgm:cxn modelId="{75CB8473-BEB7-4FF2-8507-4F279A47DB22}" type="presOf" srcId="{5AE862BB-ECCE-451F-8390-9004A2B9D26B}" destId="{68D40879-092A-4825-A77A-80DB04D2DCF8}" srcOrd="0" destOrd="0" presId="urn:microsoft.com/office/officeart/2008/layout/LinedList"/>
    <dgm:cxn modelId="{C0413CC3-BC59-43D7-ACD1-F1EBA93822F8}" type="presParOf" srcId="{57416287-9029-4FBE-B926-CBAD6787AC4A}" destId="{51FE1035-301C-4F1C-9960-B7028FFC9CE7}" srcOrd="0" destOrd="0" presId="urn:microsoft.com/office/officeart/2008/layout/LinedList"/>
    <dgm:cxn modelId="{36597088-1FE5-4B70-A3B1-90C165921693}" type="presParOf" srcId="{57416287-9029-4FBE-B926-CBAD6787AC4A}" destId="{3187FC35-3497-4A8E-AE57-170B46AF811B}" srcOrd="1" destOrd="0" presId="urn:microsoft.com/office/officeart/2008/layout/LinedList"/>
    <dgm:cxn modelId="{26F8E194-97AC-4024-AC70-A550B5266AFB}" type="presParOf" srcId="{3187FC35-3497-4A8E-AE57-170B46AF811B}" destId="{68D40879-092A-4825-A77A-80DB04D2DCF8}" srcOrd="0" destOrd="0" presId="urn:microsoft.com/office/officeart/2008/layout/LinedList"/>
    <dgm:cxn modelId="{BCC150DE-2C40-4D3F-99B4-046A68F7825B}" type="presParOf" srcId="{3187FC35-3497-4A8E-AE57-170B46AF811B}" destId="{84F8FDFD-7EE7-483A-B166-D76A37A4ED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BFB2E20-1494-4A6F-8BFC-2C73640F1A13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E862BB-ECCE-451F-8390-9004A2B9D26B}">
      <dgm:prSet phldrT="[Text]"/>
      <dgm:spPr/>
      <dgm:t>
        <a:bodyPr/>
        <a:lstStyle/>
        <a:p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Brief summary of what you discovered based on results</a:t>
          </a:r>
        </a:p>
        <a:p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Indicate and explain whether or not the data supports your hypothesis</a:t>
          </a:r>
        </a:p>
        <a:p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Give directions for future work in this area.</a:t>
          </a:r>
        </a:p>
        <a:p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Each of the areas can be expanded as per requirement</a:t>
          </a:r>
          <a:endParaRPr lang="en-I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3C3AB2-5ADE-43B3-89E1-0BE738D2FBB4}" type="parTrans" cxnId="{CD4EE3A2-20D7-4760-AD54-E46A789A8659}">
      <dgm:prSet/>
      <dgm:spPr/>
      <dgm:t>
        <a:bodyPr/>
        <a:lstStyle/>
        <a:p>
          <a:endParaRPr lang="en-IN"/>
        </a:p>
      </dgm:t>
    </dgm:pt>
    <dgm:pt modelId="{0595E412-5E89-489A-B708-B6DA436B3310}" type="sibTrans" cxnId="{CD4EE3A2-20D7-4760-AD54-E46A789A8659}">
      <dgm:prSet/>
      <dgm:spPr/>
      <dgm:t>
        <a:bodyPr/>
        <a:lstStyle/>
        <a:p>
          <a:endParaRPr lang="en-IN"/>
        </a:p>
      </dgm:t>
    </dgm:pt>
    <dgm:pt modelId="{57416287-9029-4FBE-B926-CBAD6787AC4A}" type="pres">
      <dgm:prSet presAssocID="{8BFB2E20-1494-4A6F-8BFC-2C73640F1A1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51FE1035-301C-4F1C-9960-B7028FFC9CE7}" type="pres">
      <dgm:prSet presAssocID="{5AE862BB-ECCE-451F-8390-9004A2B9D26B}" presName="thickLine" presStyleLbl="alignNode1" presStyleIdx="0" presStyleCnt="1" custLinFactNeighborX="-387"/>
      <dgm:spPr/>
    </dgm:pt>
    <dgm:pt modelId="{3187FC35-3497-4A8E-AE57-170B46AF811B}" type="pres">
      <dgm:prSet presAssocID="{5AE862BB-ECCE-451F-8390-9004A2B9D26B}" presName="horz1" presStyleCnt="0"/>
      <dgm:spPr/>
    </dgm:pt>
    <dgm:pt modelId="{68D40879-092A-4825-A77A-80DB04D2DCF8}" type="pres">
      <dgm:prSet presAssocID="{5AE862BB-ECCE-451F-8390-9004A2B9D26B}" presName="tx1" presStyleLbl="revTx" presStyleIdx="0" presStyleCnt="1" custScaleY="100098" custLinFactNeighborX="-619"/>
      <dgm:spPr/>
      <dgm:t>
        <a:bodyPr/>
        <a:lstStyle/>
        <a:p>
          <a:endParaRPr lang="en-IN"/>
        </a:p>
      </dgm:t>
    </dgm:pt>
    <dgm:pt modelId="{84F8FDFD-7EE7-483A-B166-D76A37A4ED5E}" type="pres">
      <dgm:prSet presAssocID="{5AE862BB-ECCE-451F-8390-9004A2B9D26B}" presName="vert1" presStyleCnt="0"/>
      <dgm:spPr/>
    </dgm:pt>
  </dgm:ptLst>
  <dgm:cxnLst>
    <dgm:cxn modelId="{58DEA371-B368-4FE6-9138-E62A91D8093C}" type="presOf" srcId="{8BFB2E20-1494-4A6F-8BFC-2C73640F1A13}" destId="{57416287-9029-4FBE-B926-CBAD6787AC4A}" srcOrd="0" destOrd="0" presId="urn:microsoft.com/office/officeart/2008/layout/LinedList"/>
    <dgm:cxn modelId="{CD4EE3A2-20D7-4760-AD54-E46A789A8659}" srcId="{8BFB2E20-1494-4A6F-8BFC-2C73640F1A13}" destId="{5AE862BB-ECCE-451F-8390-9004A2B9D26B}" srcOrd="0" destOrd="0" parTransId="{473C3AB2-5ADE-43B3-89E1-0BE738D2FBB4}" sibTransId="{0595E412-5E89-489A-B708-B6DA436B3310}"/>
    <dgm:cxn modelId="{2D1A5DF8-2717-4569-B4C6-FD41CE476530}" type="presOf" srcId="{5AE862BB-ECCE-451F-8390-9004A2B9D26B}" destId="{68D40879-092A-4825-A77A-80DB04D2DCF8}" srcOrd="0" destOrd="0" presId="urn:microsoft.com/office/officeart/2008/layout/LinedList"/>
    <dgm:cxn modelId="{C4C1AB32-757E-45AE-8FFD-EF4F785F2484}" type="presParOf" srcId="{57416287-9029-4FBE-B926-CBAD6787AC4A}" destId="{51FE1035-301C-4F1C-9960-B7028FFC9CE7}" srcOrd="0" destOrd="0" presId="urn:microsoft.com/office/officeart/2008/layout/LinedList"/>
    <dgm:cxn modelId="{A2622F8E-2673-4094-A67C-09AB4B7A91DE}" type="presParOf" srcId="{57416287-9029-4FBE-B926-CBAD6787AC4A}" destId="{3187FC35-3497-4A8E-AE57-170B46AF811B}" srcOrd="1" destOrd="0" presId="urn:microsoft.com/office/officeart/2008/layout/LinedList"/>
    <dgm:cxn modelId="{8380BDEC-16C6-4FCA-BDC7-A60A81BBBB58}" type="presParOf" srcId="{3187FC35-3497-4A8E-AE57-170B46AF811B}" destId="{68D40879-092A-4825-A77A-80DB04D2DCF8}" srcOrd="0" destOrd="0" presId="urn:microsoft.com/office/officeart/2008/layout/LinedList"/>
    <dgm:cxn modelId="{89546B05-6D42-44E3-9BED-AE14937588AA}" type="presParOf" srcId="{3187FC35-3497-4A8E-AE57-170B46AF811B}" destId="{84F8FDFD-7EE7-483A-B166-D76A37A4ED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820813C-AFD1-4E9D-8B21-9C136E2D610A}" type="doc">
      <dgm:prSet loTypeId="urn:microsoft.com/office/officeart/2005/8/layout/vList4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A0C8410-F0FA-43FC-81F7-22023526083F}">
      <dgm:prSet phldrT="[Text]"/>
      <dgm:spPr/>
      <dgm:t>
        <a:bodyPr/>
        <a:lstStyle/>
        <a:p>
          <a:pPr algn="l"/>
          <a:endParaRPr lang="en-IN" dirty="0"/>
        </a:p>
      </dgm:t>
    </dgm:pt>
    <dgm:pt modelId="{3C88C166-8B49-41C4-A5CD-AE0E67641C3F}" type="parTrans" cxnId="{24F7D202-B464-406B-B6C6-3978ED2ED65C}">
      <dgm:prSet/>
      <dgm:spPr/>
      <dgm:t>
        <a:bodyPr/>
        <a:lstStyle/>
        <a:p>
          <a:endParaRPr lang="en-IN"/>
        </a:p>
      </dgm:t>
    </dgm:pt>
    <dgm:pt modelId="{B9972D76-BAF8-4A4D-98E1-59136AC82078}" type="sibTrans" cxnId="{24F7D202-B464-406B-B6C6-3978ED2ED65C}">
      <dgm:prSet/>
      <dgm:spPr/>
      <dgm:t>
        <a:bodyPr/>
        <a:lstStyle/>
        <a:p>
          <a:endParaRPr lang="en-IN"/>
        </a:p>
      </dgm:t>
    </dgm:pt>
    <dgm:pt modelId="{68171DD9-3C84-4770-8039-6925D1FAFDA9}" type="pres">
      <dgm:prSet presAssocID="{D820813C-AFD1-4E9D-8B21-9C136E2D610A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9FBD882-17CB-49B2-90B0-2C452D4B147B}" type="pres">
      <dgm:prSet presAssocID="{9A0C8410-F0FA-43FC-81F7-22023526083F}" presName="comp" presStyleCnt="0"/>
      <dgm:spPr/>
      <dgm:t>
        <a:bodyPr/>
        <a:lstStyle/>
        <a:p>
          <a:endParaRPr lang="en-IN"/>
        </a:p>
      </dgm:t>
    </dgm:pt>
    <dgm:pt modelId="{354A5BAC-381E-4002-9A5E-1E6D34DC253B}" type="pres">
      <dgm:prSet presAssocID="{9A0C8410-F0FA-43FC-81F7-22023526083F}" presName="box" presStyleLbl="node1" presStyleIdx="0" presStyleCnt="1" custScaleX="85723" custLinFactNeighborX="-13010"/>
      <dgm:spPr/>
      <dgm:t>
        <a:bodyPr/>
        <a:lstStyle/>
        <a:p>
          <a:endParaRPr lang="en-IN"/>
        </a:p>
      </dgm:t>
    </dgm:pt>
    <dgm:pt modelId="{99E4AF3F-9D2C-4177-9D0E-EA1444CBA803}" type="pres">
      <dgm:prSet presAssocID="{9A0C8410-F0FA-43FC-81F7-22023526083F}" presName="img" presStyleLbl="fgImgPlace1" presStyleIdx="0" presStyleCnt="1" custScaleX="500000" custScaleY="124690" custLinFactX="21801" custLinFactNeighborX="100000" custLinFactNeighborY="465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F4BACA00-CD3C-4C18-8427-746A676C7421}" type="pres">
      <dgm:prSet presAssocID="{9A0C8410-F0FA-43FC-81F7-22023526083F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4F7D202-B464-406B-B6C6-3978ED2ED65C}" srcId="{D820813C-AFD1-4E9D-8B21-9C136E2D610A}" destId="{9A0C8410-F0FA-43FC-81F7-22023526083F}" srcOrd="0" destOrd="0" parTransId="{3C88C166-8B49-41C4-A5CD-AE0E67641C3F}" sibTransId="{B9972D76-BAF8-4A4D-98E1-59136AC82078}"/>
    <dgm:cxn modelId="{9A0F58E3-AD30-4BCE-A024-15FDDF062D2D}" type="presOf" srcId="{D820813C-AFD1-4E9D-8B21-9C136E2D610A}" destId="{68171DD9-3C84-4770-8039-6925D1FAFDA9}" srcOrd="0" destOrd="0" presId="urn:microsoft.com/office/officeart/2005/8/layout/vList4"/>
    <dgm:cxn modelId="{731DF009-8928-4D7D-BF69-A9A91D0B163E}" type="presOf" srcId="{9A0C8410-F0FA-43FC-81F7-22023526083F}" destId="{F4BACA00-CD3C-4C18-8427-746A676C7421}" srcOrd="1" destOrd="0" presId="urn:microsoft.com/office/officeart/2005/8/layout/vList4"/>
    <dgm:cxn modelId="{A00CC949-87E8-450F-8168-39D30786E697}" type="presOf" srcId="{9A0C8410-F0FA-43FC-81F7-22023526083F}" destId="{354A5BAC-381E-4002-9A5E-1E6D34DC253B}" srcOrd="0" destOrd="0" presId="urn:microsoft.com/office/officeart/2005/8/layout/vList4"/>
    <dgm:cxn modelId="{45A2E510-2B0A-472E-B520-057EA1911632}" type="presParOf" srcId="{68171DD9-3C84-4770-8039-6925D1FAFDA9}" destId="{49FBD882-17CB-49B2-90B0-2C452D4B147B}" srcOrd="0" destOrd="0" presId="urn:microsoft.com/office/officeart/2005/8/layout/vList4"/>
    <dgm:cxn modelId="{2719652D-E8D0-4B8B-90F4-ACF8F9C4BE70}" type="presParOf" srcId="{49FBD882-17CB-49B2-90B0-2C452D4B147B}" destId="{354A5BAC-381E-4002-9A5E-1E6D34DC253B}" srcOrd="0" destOrd="0" presId="urn:microsoft.com/office/officeart/2005/8/layout/vList4"/>
    <dgm:cxn modelId="{E6B4D7AE-5986-47F7-A21A-145AE6235DAF}" type="presParOf" srcId="{49FBD882-17CB-49B2-90B0-2C452D4B147B}" destId="{99E4AF3F-9D2C-4177-9D0E-EA1444CBA803}" srcOrd="1" destOrd="0" presId="urn:microsoft.com/office/officeart/2005/8/layout/vList4"/>
    <dgm:cxn modelId="{0D92CC52-1569-408D-83C6-D09F0BD7B378}" type="presParOf" srcId="{49FBD882-17CB-49B2-90B0-2C452D4B147B}" destId="{F4BACA00-CD3C-4C18-8427-746A676C742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BFB2E20-1494-4A6F-8BFC-2C73640F1A13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7416287-9029-4FBE-B926-CBAD6787AC4A}" type="pres">
      <dgm:prSet presAssocID="{8BFB2E20-1494-4A6F-8BFC-2C73640F1A1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</dgm:ptLst>
  <dgm:cxnLst>
    <dgm:cxn modelId="{DC8ABE9C-06E0-474A-9BEC-DD8797500DC0}" type="presOf" srcId="{8BFB2E20-1494-4A6F-8BFC-2C73640F1A13}" destId="{57416287-9029-4FBE-B926-CBAD6787AC4A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3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BFB2E20-1494-4A6F-8BFC-2C73640F1A13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E862BB-ECCE-451F-8390-9004A2B9D26B}">
      <dgm:prSet phldrT="[Text]" custT="1"/>
      <dgm:spPr/>
      <dgm:t>
        <a:bodyPr/>
        <a:lstStyle/>
        <a:p>
          <a:r>
            <a:rPr lang="en-IN" sz="20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Team Member2 Name</a:t>
          </a:r>
        </a:p>
      </dgm:t>
    </dgm:pt>
    <dgm:pt modelId="{473C3AB2-5ADE-43B3-89E1-0BE738D2FBB4}" type="parTrans" cxnId="{CD4EE3A2-20D7-4760-AD54-E46A789A8659}">
      <dgm:prSet/>
      <dgm:spPr/>
      <dgm:t>
        <a:bodyPr/>
        <a:lstStyle/>
        <a:p>
          <a:endParaRPr lang="en-IN">
            <a:solidFill>
              <a:schemeClr val="accent5">
                <a:lumMod val="75000"/>
              </a:schemeClr>
            </a:solidFill>
          </a:endParaRPr>
        </a:p>
      </dgm:t>
    </dgm:pt>
    <dgm:pt modelId="{0595E412-5E89-489A-B708-B6DA436B3310}" type="sibTrans" cxnId="{CD4EE3A2-20D7-4760-AD54-E46A789A8659}">
      <dgm:prSet/>
      <dgm:spPr/>
      <dgm:t>
        <a:bodyPr/>
        <a:lstStyle/>
        <a:p>
          <a:endParaRPr lang="en-IN">
            <a:solidFill>
              <a:schemeClr val="accent5">
                <a:lumMod val="75000"/>
              </a:schemeClr>
            </a:solidFill>
          </a:endParaRPr>
        </a:p>
      </dgm:t>
    </dgm:pt>
    <dgm:pt modelId="{57416287-9029-4FBE-B926-CBAD6787AC4A}" type="pres">
      <dgm:prSet presAssocID="{8BFB2E20-1494-4A6F-8BFC-2C73640F1A1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51FE1035-301C-4F1C-9960-B7028FFC9CE7}" type="pres">
      <dgm:prSet presAssocID="{5AE862BB-ECCE-451F-8390-9004A2B9D26B}" presName="thickLine" presStyleLbl="alignNode1" presStyleIdx="0" presStyleCnt="1"/>
      <dgm:spPr/>
    </dgm:pt>
    <dgm:pt modelId="{3187FC35-3497-4A8E-AE57-170B46AF811B}" type="pres">
      <dgm:prSet presAssocID="{5AE862BB-ECCE-451F-8390-9004A2B9D26B}" presName="horz1" presStyleCnt="0"/>
      <dgm:spPr/>
    </dgm:pt>
    <dgm:pt modelId="{68D40879-092A-4825-A77A-80DB04D2DCF8}" type="pres">
      <dgm:prSet presAssocID="{5AE862BB-ECCE-451F-8390-9004A2B9D26B}" presName="tx1" presStyleLbl="revTx" presStyleIdx="0" presStyleCnt="1" custLinFactX="19550" custLinFactY="-246848" custLinFactNeighborX="100000" custLinFactNeighborY="-300000"/>
      <dgm:spPr/>
      <dgm:t>
        <a:bodyPr/>
        <a:lstStyle/>
        <a:p>
          <a:endParaRPr lang="en-IN"/>
        </a:p>
      </dgm:t>
    </dgm:pt>
    <dgm:pt modelId="{84F8FDFD-7EE7-483A-B166-D76A37A4ED5E}" type="pres">
      <dgm:prSet presAssocID="{5AE862BB-ECCE-451F-8390-9004A2B9D26B}" presName="vert1" presStyleCnt="0"/>
      <dgm:spPr/>
    </dgm:pt>
  </dgm:ptLst>
  <dgm:cxnLst>
    <dgm:cxn modelId="{CD4EE3A2-20D7-4760-AD54-E46A789A8659}" srcId="{8BFB2E20-1494-4A6F-8BFC-2C73640F1A13}" destId="{5AE862BB-ECCE-451F-8390-9004A2B9D26B}" srcOrd="0" destOrd="0" parTransId="{473C3AB2-5ADE-43B3-89E1-0BE738D2FBB4}" sibTransId="{0595E412-5E89-489A-B708-B6DA436B3310}"/>
    <dgm:cxn modelId="{9EF55939-C2CD-475D-AEDD-059AD9EF7725}" type="presOf" srcId="{8BFB2E20-1494-4A6F-8BFC-2C73640F1A13}" destId="{57416287-9029-4FBE-B926-CBAD6787AC4A}" srcOrd="0" destOrd="0" presId="urn:microsoft.com/office/officeart/2008/layout/LinedList"/>
    <dgm:cxn modelId="{569C5D75-4886-400D-A3B0-A967834A3462}" type="presOf" srcId="{5AE862BB-ECCE-451F-8390-9004A2B9D26B}" destId="{68D40879-092A-4825-A77A-80DB04D2DCF8}" srcOrd="0" destOrd="0" presId="urn:microsoft.com/office/officeart/2008/layout/LinedList"/>
    <dgm:cxn modelId="{AF034C2E-3F9C-4335-B3A3-6FBDF4785AE3}" type="presParOf" srcId="{57416287-9029-4FBE-B926-CBAD6787AC4A}" destId="{51FE1035-301C-4F1C-9960-B7028FFC9CE7}" srcOrd="0" destOrd="0" presId="urn:microsoft.com/office/officeart/2008/layout/LinedList"/>
    <dgm:cxn modelId="{EDCA079E-40DF-4787-8738-96CCDF232107}" type="presParOf" srcId="{57416287-9029-4FBE-B926-CBAD6787AC4A}" destId="{3187FC35-3497-4A8E-AE57-170B46AF811B}" srcOrd="1" destOrd="0" presId="urn:microsoft.com/office/officeart/2008/layout/LinedList"/>
    <dgm:cxn modelId="{BD954AD5-EF69-4A27-88F5-C9E7AE2F6033}" type="presParOf" srcId="{3187FC35-3497-4A8E-AE57-170B46AF811B}" destId="{68D40879-092A-4825-A77A-80DB04D2DCF8}" srcOrd="0" destOrd="0" presId="urn:microsoft.com/office/officeart/2008/layout/LinedList"/>
    <dgm:cxn modelId="{9574A4ED-8C6A-462E-8854-B89C654584E5}" type="presParOf" srcId="{3187FC35-3497-4A8E-AE57-170B46AF811B}" destId="{84F8FDFD-7EE7-483A-B166-D76A37A4ED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820813C-AFD1-4E9D-8B21-9C136E2D610A}" type="doc">
      <dgm:prSet loTypeId="urn:microsoft.com/office/officeart/2005/8/layout/vList4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A0C8410-F0FA-43FC-81F7-22023526083F}">
      <dgm:prSet phldrT="[Text]"/>
      <dgm:spPr/>
      <dgm:t>
        <a:bodyPr/>
        <a:lstStyle/>
        <a:p>
          <a:pPr algn="l"/>
          <a:endParaRPr lang="en-IN" dirty="0"/>
        </a:p>
      </dgm:t>
    </dgm:pt>
    <dgm:pt modelId="{3C88C166-8B49-41C4-A5CD-AE0E67641C3F}" type="parTrans" cxnId="{24F7D202-B464-406B-B6C6-3978ED2ED65C}">
      <dgm:prSet/>
      <dgm:spPr/>
      <dgm:t>
        <a:bodyPr/>
        <a:lstStyle/>
        <a:p>
          <a:endParaRPr lang="en-IN"/>
        </a:p>
      </dgm:t>
    </dgm:pt>
    <dgm:pt modelId="{B9972D76-BAF8-4A4D-98E1-59136AC82078}" type="sibTrans" cxnId="{24F7D202-B464-406B-B6C6-3978ED2ED65C}">
      <dgm:prSet/>
      <dgm:spPr/>
      <dgm:t>
        <a:bodyPr/>
        <a:lstStyle/>
        <a:p>
          <a:endParaRPr lang="en-IN"/>
        </a:p>
      </dgm:t>
    </dgm:pt>
    <dgm:pt modelId="{68171DD9-3C84-4770-8039-6925D1FAFDA9}" type="pres">
      <dgm:prSet presAssocID="{D820813C-AFD1-4E9D-8B21-9C136E2D610A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9FBD882-17CB-49B2-90B0-2C452D4B147B}" type="pres">
      <dgm:prSet presAssocID="{9A0C8410-F0FA-43FC-81F7-22023526083F}" presName="comp" presStyleCnt="0"/>
      <dgm:spPr/>
      <dgm:t>
        <a:bodyPr/>
        <a:lstStyle/>
        <a:p>
          <a:endParaRPr lang="en-IN"/>
        </a:p>
      </dgm:t>
    </dgm:pt>
    <dgm:pt modelId="{354A5BAC-381E-4002-9A5E-1E6D34DC253B}" type="pres">
      <dgm:prSet presAssocID="{9A0C8410-F0FA-43FC-81F7-22023526083F}" presName="box" presStyleLbl="node1" presStyleIdx="0" presStyleCnt="1" custScaleX="85723" custLinFactNeighborX="-13010"/>
      <dgm:spPr/>
      <dgm:t>
        <a:bodyPr/>
        <a:lstStyle/>
        <a:p>
          <a:endParaRPr lang="en-IN"/>
        </a:p>
      </dgm:t>
    </dgm:pt>
    <dgm:pt modelId="{99E4AF3F-9D2C-4177-9D0E-EA1444CBA803}" type="pres">
      <dgm:prSet presAssocID="{9A0C8410-F0FA-43FC-81F7-22023526083F}" presName="img" presStyleLbl="fgImgPlace1" presStyleIdx="0" presStyleCnt="1" custScaleX="500000" custScaleY="124690" custLinFactX="21801" custLinFactNeighborX="100000" custLinFactNeighborY="465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F4BACA00-CD3C-4C18-8427-746A676C7421}" type="pres">
      <dgm:prSet presAssocID="{9A0C8410-F0FA-43FC-81F7-22023526083F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4F7D202-B464-406B-B6C6-3978ED2ED65C}" srcId="{D820813C-AFD1-4E9D-8B21-9C136E2D610A}" destId="{9A0C8410-F0FA-43FC-81F7-22023526083F}" srcOrd="0" destOrd="0" parTransId="{3C88C166-8B49-41C4-A5CD-AE0E67641C3F}" sibTransId="{B9972D76-BAF8-4A4D-98E1-59136AC82078}"/>
    <dgm:cxn modelId="{8AD9EB8D-DD3A-417C-A683-DAEC9ED47BAA}" type="presOf" srcId="{9A0C8410-F0FA-43FC-81F7-22023526083F}" destId="{354A5BAC-381E-4002-9A5E-1E6D34DC253B}" srcOrd="0" destOrd="0" presId="urn:microsoft.com/office/officeart/2005/8/layout/vList4"/>
    <dgm:cxn modelId="{D3C22BF9-2810-4F17-A498-932452FB0342}" type="presOf" srcId="{D820813C-AFD1-4E9D-8B21-9C136E2D610A}" destId="{68171DD9-3C84-4770-8039-6925D1FAFDA9}" srcOrd="0" destOrd="0" presId="urn:microsoft.com/office/officeart/2005/8/layout/vList4"/>
    <dgm:cxn modelId="{B33E9D3D-EB20-4DB0-8D33-0D0BC8125EBA}" type="presOf" srcId="{9A0C8410-F0FA-43FC-81F7-22023526083F}" destId="{F4BACA00-CD3C-4C18-8427-746A676C7421}" srcOrd="1" destOrd="0" presId="urn:microsoft.com/office/officeart/2005/8/layout/vList4"/>
    <dgm:cxn modelId="{C9B510C9-8E25-42F5-BD47-3C49FB80015A}" type="presParOf" srcId="{68171DD9-3C84-4770-8039-6925D1FAFDA9}" destId="{49FBD882-17CB-49B2-90B0-2C452D4B147B}" srcOrd="0" destOrd="0" presId="urn:microsoft.com/office/officeart/2005/8/layout/vList4"/>
    <dgm:cxn modelId="{BEDDE6EE-1F0D-4BDD-A5B2-C15D80A49BBE}" type="presParOf" srcId="{49FBD882-17CB-49B2-90B0-2C452D4B147B}" destId="{354A5BAC-381E-4002-9A5E-1E6D34DC253B}" srcOrd="0" destOrd="0" presId="urn:microsoft.com/office/officeart/2005/8/layout/vList4"/>
    <dgm:cxn modelId="{C447985E-9103-4B0B-A3C1-B181E01F5026}" type="presParOf" srcId="{49FBD882-17CB-49B2-90B0-2C452D4B147B}" destId="{99E4AF3F-9D2C-4177-9D0E-EA1444CBA803}" srcOrd="1" destOrd="0" presId="urn:microsoft.com/office/officeart/2005/8/layout/vList4"/>
    <dgm:cxn modelId="{7CFE975A-F611-4F9B-B50D-5935E3D5B2BD}" type="presParOf" srcId="{49FBD882-17CB-49B2-90B0-2C452D4B147B}" destId="{F4BACA00-CD3C-4C18-8427-746A676C742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93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BFB2E20-1494-4A6F-8BFC-2C73640F1A13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E862BB-ECCE-451F-8390-9004A2B9D26B}">
      <dgm:prSet phldrT="[Text]" custT="1"/>
      <dgm:spPr/>
      <dgm:t>
        <a:bodyPr/>
        <a:lstStyle/>
        <a:p>
          <a:r>
            <a:rPr lang="en-IN" sz="20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Dr M Rajasekhara Babu, Guide</a:t>
          </a:r>
        </a:p>
      </dgm:t>
    </dgm:pt>
    <dgm:pt modelId="{473C3AB2-5ADE-43B3-89E1-0BE738D2FBB4}" type="parTrans" cxnId="{CD4EE3A2-20D7-4760-AD54-E46A789A8659}">
      <dgm:prSet/>
      <dgm:spPr/>
      <dgm:t>
        <a:bodyPr/>
        <a:lstStyle/>
        <a:p>
          <a:endParaRPr lang="en-IN">
            <a:solidFill>
              <a:schemeClr val="accent5">
                <a:lumMod val="75000"/>
              </a:schemeClr>
            </a:solidFill>
          </a:endParaRPr>
        </a:p>
      </dgm:t>
    </dgm:pt>
    <dgm:pt modelId="{0595E412-5E89-489A-B708-B6DA436B3310}" type="sibTrans" cxnId="{CD4EE3A2-20D7-4760-AD54-E46A789A8659}">
      <dgm:prSet/>
      <dgm:spPr/>
      <dgm:t>
        <a:bodyPr/>
        <a:lstStyle/>
        <a:p>
          <a:endParaRPr lang="en-IN">
            <a:solidFill>
              <a:schemeClr val="accent5">
                <a:lumMod val="75000"/>
              </a:schemeClr>
            </a:solidFill>
          </a:endParaRPr>
        </a:p>
      </dgm:t>
    </dgm:pt>
    <dgm:pt modelId="{57416287-9029-4FBE-B926-CBAD6787AC4A}" type="pres">
      <dgm:prSet presAssocID="{8BFB2E20-1494-4A6F-8BFC-2C73640F1A1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51FE1035-301C-4F1C-9960-B7028FFC9CE7}" type="pres">
      <dgm:prSet presAssocID="{5AE862BB-ECCE-451F-8390-9004A2B9D26B}" presName="thickLine" presStyleLbl="alignNode1" presStyleIdx="0" presStyleCnt="1"/>
      <dgm:spPr/>
    </dgm:pt>
    <dgm:pt modelId="{3187FC35-3497-4A8E-AE57-170B46AF811B}" type="pres">
      <dgm:prSet presAssocID="{5AE862BB-ECCE-451F-8390-9004A2B9D26B}" presName="horz1" presStyleCnt="0"/>
      <dgm:spPr/>
    </dgm:pt>
    <dgm:pt modelId="{68D40879-092A-4825-A77A-80DB04D2DCF8}" type="pres">
      <dgm:prSet presAssocID="{5AE862BB-ECCE-451F-8390-9004A2B9D26B}" presName="tx1" presStyleLbl="revTx" presStyleIdx="0" presStyleCnt="1" custLinFactX="19550" custLinFactY="-246848" custLinFactNeighborX="100000" custLinFactNeighborY="-300000"/>
      <dgm:spPr/>
      <dgm:t>
        <a:bodyPr/>
        <a:lstStyle/>
        <a:p>
          <a:endParaRPr lang="en-IN"/>
        </a:p>
      </dgm:t>
    </dgm:pt>
    <dgm:pt modelId="{84F8FDFD-7EE7-483A-B166-D76A37A4ED5E}" type="pres">
      <dgm:prSet presAssocID="{5AE862BB-ECCE-451F-8390-9004A2B9D26B}" presName="vert1" presStyleCnt="0"/>
      <dgm:spPr/>
    </dgm:pt>
  </dgm:ptLst>
  <dgm:cxnLst>
    <dgm:cxn modelId="{B96C4383-808D-4225-B902-B8EC28018F44}" type="presOf" srcId="{8BFB2E20-1494-4A6F-8BFC-2C73640F1A13}" destId="{57416287-9029-4FBE-B926-CBAD6787AC4A}" srcOrd="0" destOrd="0" presId="urn:microsoft.com/office/officeart/2008/layout/LinedList"/>
    <dgm:cxn modelId="{CD4EE3A2-20D7-4760-AD54-E46A789A8659}" srcId="{8BFB2E20-1494-4A6F-8BFC-2C73640F1A13}" destId="{5AE862BB-ECCE-451F-8390-9004A2B9D26B}" srcOrd="0" destOrd="0" parTransId="{473C3AB2-5ADE-43B3-89E1-0BE738D2FBB4}" sibTransId="{0595E412-5E89-489A-B708-B6DA436B3310}"/>
    <dgm:cxn modelId="{43DBB2A8-CEF5-4E10-BC5A-0E1DCE417D47}" type="presOf" srcId="{5AE862BB-ECCE-451F-8390-9004A2B9D26B}" destId="{68D40879-092A-4825-A77A-80DB04D2DCF8}" srcOrd="0" destOrd="0" presId="urn:microsoft.com/office/officeart/2008/layout/LinedList"/>
    <dgm:cxn modelId="{E44BFC01-DF16-4CDD-8D32-1C7F6EDAED66}" type="presParOf" srcId="{57416287-9029-4FBE-B926-CBAD6787AC4A}" destId="{51FE1035-301C-4F1C-9960-B7028FFC9CE7}" srcOrd="0" destOrd="0" presId="urn:microsoft.com/office/officeart/2008/layout/LinedList"/>
    <dgm:cxn modelId="{E621ED12-80D4-4261-A180-7A62DEDA2368}" type="presParOf" srcId="{57416287-9029-4FBE-B926-CBAD6787AC4A}" destId="{3187FC35-3497-4A8E-AE57-170B46AF811B}" srcOrd="1" destOrd="0" presId="urn:microsoft.com/office/officeart/2008/layout/LinedList"/>
    <dgm:cxn modelId="{CFBF8586-4432-4C98-8C62-9A8C36A29E8C}" type="presParOf" srcId="{3187FC35-3497-4A8E-AE57-170B46AF811B}" destId="{68D40879-092A-4825-A77A-80DB04D2DCF8}" srcOrd="0" destOrd="0" presId="urn:microsoft.com/office/officeart/2008/layout/LinedList"/>
    <dgm:cxn modelId="{7B00219E-72CE-40E4-A844-A72F838DA00C}" type="presParOf" srcId="{3187FC35-3497-4A8E-AE57-170B46AF811B}" destId="{84F8FDFD-7EE7-483A-B166-D76A37A4ED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820813C-AFD1-4E9D-8B21-9C136E2D610A}" type="doc">
      <dgm:prSet loTypeId="urn:microsoft.com/office/officeart/2005/8/layout/vList4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A0C8410-F0FA-43FC-81F7-22023526083F}">
      <dgm:prSet phldrT="[Text]"/>
      <dgm:spPr/>
      <dgm:t>
        <a:bodyPr/>
        <a:lstStyle/>
        <a:p>
          <a:pPr algn="l"/>
          <a:endParaRPr lang="en-IN" dirty="0"/>
        </a:p>
      </dgm:t>
    </dgm:pt>
    <dgm:pt modelId="{3C88C166-8B49-41C4-A5CD-AE0E67641C3F}" type="parTrans" cxnId="{24F7D202-B464-406B-B6C6-3978ED2ED65C}">
      <dgm:prSet/>
      <dgm:spPr/>
      <dgm:t>
        <a:bodyPr/>
        <a:lstStyle/>
        <a:p>
          <a:endParaRPr lang="en-IN"/>
        </a:p>
      </dgm:t>
    </dgm:pt>
    <dgm:pt modelId="{B9972D76-BAF8-4A4D-98E1-59136AC82078}" type="sibTrans" cxnId="{24F7D202-B464-406B-B6C6-3978ED2ED65C}">
      <dgm:prSet/>
      <dgm:spPr/>
      <dgm:t>
        <a:bodyPr/>
        <a:lstStyle/>
        <a:p>
          <a:endParaRPr lang="en-IN"/>
        </a:p>
      </dgm:t>
    </dgm:pt>
    <dgm:pt modelId="{68171DD9-3C84-4770-8039-6925D1FAFDA9}" type="pres">
      <dgm:prSet presAssocID="{D820813C-AFD1-4E9D-8B21-9C136E2D610A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9FBD882-17CB-49B2-90B0-2C452D4B147B}" type="pres">
      <dgm:prSet presAssocID="{9A0C8410-F0FA-43FC-81F7-22023526083F}" presName="comp" presStyleCnt="0"/>
      <dgm:spPr/>
      <dgm:t>
        <a:bodyPr/>
        <a:lstStyle/>
        <a:p>
          <a:endParaRPr lang="en-IN"/>
        </a:p>
      </dgm:t>
    </dgm:pt>
    <dgm:pt modelId="{354A5BAC-381E-4002-9A5E-1E6D34DC253B}" type="pres">
      <dgm:prSet presAssocID="{9A0C8410-F0FA-43FC-81F7-22023526083F}" presName="box" presStyleLbl="node1" presStyleIdx="0" presStyleCnt="1" custScaleX="85723" custLinFactNeighborX="-13010"/>
      <dgm:spPr/>
      <dgm:t>
        <a:bodyPr/>
        <a:lstStyle/>
        <a:p>
          <a:endParaRPr lang="en-IN"/>
        </a:p>
      </dgm:t>
    </dgm:pt>
    <dgm:pt modelId="{99E4AF3F-9D2C-4177-9D0E-EA1444CBA803}" type="pres">
      <dgm:prSet presAssocID="{9A0C8410-F0FA-43FC-81F7-22023526083F}" presName="img" presStyleLbl="fgImgPlace1" presStyleIdx="0" presStyleCnt="1" custScaleX="500000" custScaleY="124690" custLinFactX="21801" custLinFactNeighborX="100000" custLinFactNeighborY="465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F4BACA00-CD3C-4C18-8427-746A676C7421}" type="pres">
      <dgm:prSet presAssocID="{9A0C8410-F0FA-43FC-81F7-22023526083F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4F7D202-B464-406B-B6C6-3978ED2ED65C}" srcId="{D820813C-AFD1-4E9D-8B21-9C136E2D610A}" destId="{9A0C8410-F0FA-43FC-81F7-22023526083F}" srcOrd="0" destOrd="0" parTransId="{3C88C166-8B49-41C4-A5CD-AE0E67641C3F}" sibTransId="{B9972D76-BAF8-4A4D-98E1-59136AC82078}"/>
    <dgm:cxn modelId="{CFAA2B6B-F89E-4576-82C5-68503456EB58}" type="presOf" srcId="{D820813C-AFD1-4E9D-8B21-9C136E2D610A}" destId="{68171DD9-3C84-4770-8039-6925D1FAFDA9}" srcOrd="0" destOrd="0" presId="urn:microsoft.com/office/officeart/2005/8/layout/vList4"/>
    <dgm:cxn modelId="{7F292DFB-5FB2-4732-93B2-0B31D2309ECE}" type="presOf" srcId="{9A0C8410-F0FA-43FC-81F7-22023526083F}" destId="{354A5BAC-381E-4002-9A5E-1E6D34DC253B}" srcOrd="0" destOrd="0" presId="urn:microsoft.com/office/officeart/2005/8/layout/vList4"/>
    <dgm:cxn modelId="{A8FC7B80-3232-41D0-8C1A-325DEB918502}" type="presOf" srcId="{9A0C8410-F0FA-43FC-81F7-22023526083F}" destId="{F4BACA00-CD3C-4C18-8427-746A676C7421}" srcOrd="1" destOrd="0" presId="urn:microsoft.com/office/officeart/2005/8/layout/vList4"/>
    <dgm:cxn modelId="{02D5E350-C95F-47FF-BBF8-DED0769929CF}" type="presParOf" srcId="{68171DD9-3C84-4770-8039-6925D1FAFDA9}" destId="{49FBD882-17CB-49B2-90B0-2C452D4B147B}" srcOrd="0" destOrd="0" presId="urn:microsoft.com/office/officeart/2005/8/layout/vList4"/>
    <dgm:cxn modelId="{B85876FC-305B-42D7-92E8-89A066784CEA}" type="presParOf" srcId="{49FBD882-17CB-49B2-90B0-2C452D4B147B}" destId="{354A5BAC-381E-4002-9A5E-1E6D34DC253B}" srcOrd="0" destOrd="0" presId="urn:microsoft.com/office/officeart/2005/8/layout/vList4"/>
    <dgm:cxn modelId="{08DB4D99-7D6F-48EA-A425-0D9073A2A6BE}" type="presParOf" srcId="{49FBD882-17CB-49B2-90B0-2C452D4B147B}" destId="{99E4AF3F-9D2C-4177-9D0E-EA1444CBA803}" srcOrd="1" destOrd="0" presId="urn:microsoft.com/office/officeart/2005/8/layout/vList4"/>
    <dgm:cxn modelId="{921F9FDC-0F77-4468-8C67-E6B635BFE7CE}" type="presParOf" srcId="{49FBD882-17CB-49B2-90B0-2C452D4B147B}" destId="{F4BACA00-CD3C-4C18-8427-746A676C742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0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FB2E20-1494-4A6F-8BFC-2C73640F1A13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E862BB-ECCE-451F-8390-9004A2B9D26B}">
      <dgm:prSet phldrT="[Text]" custT="1"/>
      <dgm:spPr/>
      <dgm:t>
        <a:bodyPr/>
        <a:lstStyle/>
        <a:p>
          <a:r>
            <a:rPr lang="en-IN" sz="20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Team Member-1 Name</a:t>
          </a:r>
        </a:p>
      </dgm:t>
    </dgm:pt>
    <dgm:pt modelId="{473C3AB2-5ADE-43B3-89E1-0BE738D2FBB4}" type="parTrans" cxnId="{CD4EE3A2-20D7-4760-AD54-E46A789A8659}">
      <dgm:prSet/>
      <dgm:spPr/>
      <dgm:t>
        <a:bodyPr/>
        <a:lstStyle/>
        <a:p>
          <a:endParaRPr lang="en-IN">
            <a:solidFill>
              <a:schemeClr val="accent5">
                <a:lumMod val="75000"/>
              </a:schemeClr>
            </a:solidFill>
          </a:endParaRPr>
        </a:p>
      </dgm:t>
    </dgm:pt>
    <dgm:pt modelId="{0595E412-5E89-489A-B708-B6DA436B3310}" type="sibTrans" cxnId="{CD4EE3A2-20D7-4760-AD54-E46A789A8659}">
      <dgm:prSet/>
      <dgm:spPr/>
      <dgm:t>
        <a:bodyPr/>
        <a:lstStyle/>
        <a:p>
          <a:endParaRPr lang="en-IN">
            <a:solidFill>
              <a:schemeClr val="accent5">
                <a:lumMod val="75000"/>
              </a:schemeClr>
            </a:solidFill>
          </a:endParaRPr>
        </a:p>
      </dgm:t>
    </dgm:pt>
    <dgm:pt modelId="{57416287-9029-4FBE-B926-CBAD6787AC4A}" type="pres">
      <dgm:prSet presAssocID="{8BFB2E20-1494-4A6F-8BFC-2C73640F1A1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51FE1035-301C-4F1C-9960-B7028FFC9CE7}" type="pres">
      <dgm:prSet presAssocID="{5AE862BB-ECCE-451F-8390-9004A2B9D26B}" presName="thickLine" presStyleLbl="alignNode1" presStyleIdx="0" presStyleCnt="1"/>
      <dgm:spPr/>
    </dgm:pt>
    <dgm:pt modelId="{3187FC35-3497-4A8E-AE57-170B46AF811B}" type="pres">
      <dgm:prSet presAssocID="{5AE862BB-ECCE-451F-8390-9004A2B9D26B}" presName="horz1" presStyleCnt="0"/>
      <dgm:spPr/>
    </dgm:pt>
    <dgm:pt modelId="{68D40879-092A-4825-A77A-80DB04D2DCF8}" type="pres">
      <dgm:prSet presAssocID="{5AE862BB-ECCE-451F-8390-9004A2B9D26B}" presName="tx1" presStyleLbl="revTx" presStyleIdx="0" presStyleCnt="1" custLinFactX="19550" custLinFactY="-246848" custLinFactNeighborX="100000" custLinFactNeighborY="-300000"/>
      <dgm:spPr/>
      <dgm:t>
        <a:bodyPr/>
        <a:lstStyle/>
        <a:p>
          <a:endParaRPr lang="en-IN"/>
        </a:p>
      </dgm:t>
    </dgm:pt>
    <dgm:pt modelId="{84F8FDFD-7EE7-483A-B166-D76A37A4ED5E}" type="pres">
      <dgm:prSet presAssocID="{5AE862BB-ECCE-451F-8390-9004A2B9D26B}" presName="vert1" presStyleCnt="0"/>
      <dgm:spPr/>
    </dgm:pt>
  </dgm:ptLst>
  <dgm:cxnLst>
    <dgm:cxn modelId="{3CD4D794-6B13-4935-927C-D974ED3981FC}" type="presOf" srcId="{8BFB2E20-1494-4A6F-8BFC-2C73640F1A13}" destId="{57416287-9029-4FBE-B926-CBAD6787AC4A}" srcOrd="0" destOrd="0" presId="urn:microsoft.com/office/officeart/2008/layout/LinedList"/>
    <dgm:cxn modelId="{CD4EE3A2-20D7-4760-AD54-E46A789A8659}" srcId="{8BFB2E20-1494-4A6F-8BFC-2C73640F1A13}" destId="{5AE862BB-ECCE-451F-8390-9004A2B9D26B}" srcOrd="0" destOrd="0" parTransId="{473C3AB2-5ADE-43B3-89E1-0BE738D2FBB4}" sibTransId="{0595E412-5E89-489A-B708-B6DA436B3310}"/>
    <dgm:cxn modelId="{4F18D090-26D1-4838-9A46-7B025D04B111}" type="presOf" srcId="{5AE862BB-ECCE-451F-8390-9004A2B9D26B}" destId="{68D40879-092A-4825-A77A-80DB04D2DCF8}" srcOrd="0" destOrd="0" presId="urn:microsoft.com/office/officeart/2008/layout/LinedList"/>
    <dgm:cxn modelId="{812A6FAD-8991-4FA6-B82B-6124493E8672}" type="presParOf" srcId="{57416287-9029-4FBE-B926-CBAD6787AC4A}" destId="{51FE1035-301C-4F1C-9960-B7028FFC9CE7}" srcOrd="0" destOrd="0" presId="urn:microsoft.com/office/officeart/2008/layout/LinedList"/>
    <dgm:cxn modelId="{26B7946C-5F8E-4663-A63C-D9E7CCB69437}" type="presParOf" srcId="{57416287-9029-4FBE-B926-CBAD6787AC4A}" destId="{3187FC35-3497-4A8E-AE57-170B46AF811B}" srcOrd="1" destOrd="0" presId="urn:microsoft.com/office/officeart/2008/layout/LinedList"/>
    <dgm:cxn modelId="{0D1066D2-E935-4BA6-8B55-A35664E06263}" type="presParOf" srcId="{3187FC35-3497-4A8E-AE57-170B46AF811B}" destId="{68D40879-092A-4825-A77A-80DB04D2DCF8}" srcOrd="0" destOrd="0" presId="urn:microsoft.com/office/officeart/2008/layout/LinedList"/>
    <dgm:cxn modelId="{5BE3A845-4AEB-46E2-A050-252D0C85187D}" type="presParOf" srcId="{3187FC35-3497-4A8E-AE57-170B46AF811B}" destId="{84F8FDFD-7EE7-483A-B166-D76A37A4ED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BFB2E20-1494-4A6F-8BFC-2C73640F1A13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E862BB-ECCE-451F-8390-9004A2B9D26B}">
      <dgm:prSet phldrT="[Text]" custT="1"/>
      <dgm:spPr/>
      <dgm:t>
        <a:bodyPr/>
        <a:lstStyle/>
        <a:p>
          <a:r>
            <a:rPr lang="en-IN" sz="20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Team Member-5 Name</a:t>
          </a:r>
        </a:p>
      </dgm:t>
    </dgm:pt>
    <dgm:pt modelId="{473C3AB2-5ADE-43B3-89E1-0BE738D2FBB4}" type="parTrans" cxnId="{CD4EE3A2-20D7-4760-AD54-E46A789A8659}">
      <dgm:prSet/>
      <dgm:spPr/>
      <dgm:t>
        <a:bodyPr/>
        <a:lstStyle/>
        <a:p>
          <a:endParaRPr lang="en-IN">
            <a:solidFill>
              <a:schemeClr val="accent5">
                <a:lumMod val="75000"/>
              </a:schemeClr>
            </a:solidFill>
          </a:endParaRPr>
        </a:p>
      </dgm:t>
    </dgm:pt>
    <dgm:pt modelId="{0595E412-5E89-489A-B708-B6DA436B3310}" type="sibTrans" cxnId="{CD4EE3A2-20D7-4760-AD54-E46A789A8659}">
      <dgm:prSet/>
      <dgm:spPr/>
      <dgm:t>
        <a:bodyPr/>
        <a:lstStyle/>
        <a:p>
          <a:endParaRPr lang="en-IN">
            <a:solidFill>
              <a:schemeClr val="accent5">
                <a:lumMod val="75000"/>
              </a:schemeClr>
            </a:solidFill>
          </a:endParaRPr>
        </a:p>
      </dgm:t>
    </dgm:pt>
    <dgm:pt modelId="{57416287-9029-4FBE-B926-CBAD6787AC4A}" type="pres">
      <dgm:prSet presAssocID="{8BFB2E20-1494-4A6F-8BFC-2C73640F1A1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51FE1035-301C-4F1C-9960-B7028FFC9CE7}" type="pres">
      <dgm:prSet presAssocID="{5AE862BB-ECCE-451F-8390-9004A2B9D26B}" presName="thickLine" presStyleLbl="alignNode1" presStyleIdx="0" presStyleCnt="1"/>
      <dgm:spPr/>
    </dgm:pt>
    <dgm:pt modelId="{3187FC35-3497-4A8E-AE57-170B46AF811B}" type="pres">
      <dgm:prSet presAssocID="{5AE862BB-ECCE-451F-8390-9004A2B9D26B}" presName="horz1" presStyleCnt="0"/>
      <dgm:spPr/>
    </dgm:pt>
    <dgm:pt modelId="{68D40879-092A-4825-A77A-80DB04D2DCF8}" type="pres">
      <dgm:prSet presAssocID="{5AE862BB-ECCE-451F-8390-9004A2B9D26B}" presName="tx1" presStyleLbl="revTx" presStyleIdx="0" presStyleCnt="1" custLinFactX="19550" custLinFactY="-246848" custLinFactNeighborX="100000" custLinFactNeighborY="-300000"/>
      <dgm:spPr/>
      <dgm:t>
        <a:bodyPr/>
        <a:lstStyle/>
        <a:p>
          <a:endParaRPr lang="en-IN"/>
        </a:p>
      </dgm:t>
    </dgm:pt>
    <dgm:pt modelId="{84F8FDFD-7EE7-483A-B166-D76A37A4ED5E}" type="pres">
      <dgm:prSet presAssocID="{5AE862BB-ECCE-451F-8390-9004A2B9D26B}" presName="vert1" presStyleCnt="0"/>
      <dgm:spPr/>
    </dgm:pt>
  </dgm:ptLst>
  <dgm:cxnLst>
    <dgm:cxn modelId="{7E80F49C-DCDB-4784-966E-55C9035E93EB}" type="presOf" srcId="{8BFB2E20-1494-4A6F-8BFC-2C73640F1A13}" destId="{57416287-9029-4FBE-B926-CBAD6787AC4A}" srcOrd="0" destOrd="0" presId="urn:microsoft.com/office/officeart/2008/layout/LinedList"/>
    <dgm:cxn modelId="{CD4EE3A2-20D7-4760-AD54-E46A789A8659}" srcId="{8BFB2E20-1494-4A6F-8BFC-2C73640F1A13}" destId="{5AE862BB-ECCE-451F-8390-9004A2B9D26B}" srcOrd="0" destOrd="0" parTransId="{473C3AB2-5ADE-43B3-89E1-0BE738D2FBB4}" sibTransId="{0595E412-5E89-489A-B708-B6DA436B3310}"/>
    <dgm:cxn modelId="{D83141DD-0615-4FE1-AD05-6D2CDEE50412}" type="presOf" srcId="{5AE862BB-ECCE-451F-8390-9004A2B9D26B}" destId="{68D40879-092A-4825-A77A-80DB04D2DCF8}" srcOrd="0" destOrd="0" presId="urn:microsoft.com/office/officeart/2008/layout/LinedList"/>
    <dgm:cxn modelId="{DF1CE9E1-DB12-4E68-B587-B7B9F26BF27F}" type="presParOf" srcId="{57416287-9029-4FBE-B926-CBAD6787AC4A}" destId="{51FE1035-301C-4F1C-9960-B7028FFC9CE7}" srcOrd="0" destOrd="0" presId="urn:microsoft.com/office/officeart/2008/layout/LinedList"/>
    <dgm:cxn modelId="{18018AB1-9D2C-4936-B646-CF3FC901F528}" type="presParOf" srcId="{57416287-9029-4FBE-B926-CBAD6787AC4A}" destId="{3187FC35-3497-4A8E-AE57-170B46AF811B}" srcOrd="1" destOrd="0" presId="urn:microsoft.com/office/officeart/2008/layout/LinedList"/>
    <dgm:cxn modelId="{1E6EDA18-2716-44D6-A1E5-9116DFB7C191}" type="presParOf" srcId="{3187FC35-3497-4A8E-AE57-170B46AF811B}" destId="{68D40879-092A-4825-A77A-80DB04D2DCF8}" srcOrd="0" destOrd="0" presId="urn:microsoft.com/office/officeart/2008/layout/LinedList"/>
    <dgm:cxn modelId="{8FE9B059-5127-42EA-A659-A40FB4C97393}" type="presParOf" srcId="{3187FC35-3497-4A8E-AE57-170B46AF811B}" destId="{84F8FDFD-7EE7-483A-B166-D76A37A4ED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820813C-AFD1-4E9D-8B21-9C136E2D610A}" type="doc">
      <dgm:prSet loTypeId="urn:microsoft.com/office/officeart/2005/8/layout/vList4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A0C8410-F0FA-43FC-81F7-22023526083F}">
      <dgm:prSet phldrT="[Text]"/>
      <dgm:spPr/>
      <dgm:t>
        <a:bodyPr/>
        <a:lstStyle/>
        <a:p>
          <a:pPr algn="l"/>
          <a:endParaRPr lang="en-IN" dirty="0"/>
        </a:p>
      </dgm:t>
    </dgm:pt>
    <dgm:pt modelId="{3C88C166-8B49-41C4-A5CD-AE0E67641C3F}" type="parTrans" cxnId="{24F7D202-B464-406B-B6C6-3978ED2ED65C}">
      <dgm:prSet/>
      <dgm:spPr/>
      <dgm:t>
        <a:bodyPr/>
        <a:lstStyle/>
        <a:p>
          <a:endParaRPr lang="en-IN"/>
        </a:p>
      </dgm:t>
    </dgm:pt>
    <dgm:pt modelId="{B9972D76-BAF8-4A4D-98E1-59136AC82078}" type="sibTrans" cxnId="{24F7D202-B464-406B-B6C6-3978ED2ED65C}">
      <dgm:prSet/>
      <dgm:spPr/>
      <dgm:t>
        <a:bodyPr/>
        <a:lstStyle/>
        <a:p>
          <a:endParaRPr lang="en-IN"/>
        </a:p>
      </dgm:t>
    </dgm:pt>
    <dgm:pt modelId="{68171DD9-3C84-4770-8039-6925D1FAFDA9}" type="pres">
      <dgm:prSet presAssocID="{D820813C-AFD1-4E9D-8B21-9C136E2D610A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9FBD882-17CB-49B2-90B0-2C452D4B147B}" type="pres">
      <dgm:prSet presAssocID="{9A0C8410-F0FA-43FC-81F7-22023526083F}" presName="comp" presStyleCnt="0"/>
      <dgm:spPr/>
      <dgm:t>
        <a:bodyPr/>
        <a:lstStyle/>
        <a:p>
          <a:endParaRPr lang="en-IN"/>
        </a:p>
      </dgm:t>
    </dgm:pt>
    <dgm:pt modelId="{354A5BAC-381E-4002-9A5E-1E6D34DC253B}" type="pres">
      <dgm:prSet presAssocID="{9A0C8410-F0FA-43FC-81F7-22023526083F}" presName="box" presStyleLbl="node1" presStyleIdx="0" presStyleCnt="1" custScaleX="85723" custLinFactNeighborX="-13010"/>
      <dgm:spPr/>
      <dgm:t>
        <a:bodyPr/>
        <a:lstStyle/>
        <a:p>
          <a:endParaRPr lang="en-IN"/>
        </a:p>
      </dgm:t>
    </dgm:pt>
    <dgm:pt modelId="{99E4AF3F-9D2C-4177-9D0E-EA1444CBA803}" type="pres">
      <dgm:prSet presAssocID="{9A0C8410-F0FA-43FC-81F7-22023526083F}" presName="img" presStyleLbl="fgImgPlace1" presStyleIdx="0" presStyleCnt="1" custScaleX="500000" custScaleY="124690" custLinFactNeighborX="43245" custLinFactNeighborY="27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F4BACA00-CD3C-4C18-8427-746A676C7421}" type="pres">
      <dgm:prSet presAssocID="{9A0C8410-F0FA-43FC-81F7-22023526083F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4F7D202-B464-406B-B6C6-3978ED2ED65C}" srcId="{D820813C-AFD1-4E9D-8B21-9C136E2D610A}" destId="{9A0C8410-F0FA-43FC-81F7-22023526083F}" srcOrd="0" destOrd="0" parTransId="{3C88C166-8B49-41C4-A5CD-AE0E67641C3F}" sibTransId="{B9972D76-BAF8-4A4D-98E1-59136AC82078}"/>
    <dgm:cxn modelId="{32061532-D7BA-47E1-B603-EC243A160C46}" type="presOf" srcId="{D820813C-AFD1-4E9D-8B21-9C136E2D610A}" destId="{68171DD9-3C84-4770-8039-6925D1FAFDA9}" srcOrd="0" destOrd="0" presId="urn:microsoft.com/office/officeart/2005/8/layout/vList4"/>
    <dgm:cxn modelId="{B140ABFF-33CB-47F0-A493-DBB84278260A}" type="presOf" srcId="{9A0C8410-F0FA-43FC-81F7-22023526083F}" destId="{354A5BAC-381E-4002-9A5E-1E6D34DC253B}" srcOrd="0" destOrd="0" presId="urn:microsoft.com/office/officeart/2005/8/layout/vList4"/>
    <dgm:cxn modelId="{5A5ED5F1-704E-447D-95A1-D50913853D88}" type="presOf" srcId="{9A0C8410-F0FA-43FC-81F7-22023526083F}" destId="{F4BACA00-CD3C-4C18-8427-746A676C7421}" srcOrd="1" destOrd="0" presId="urn:microsoft.com/office/officeart/2005/8/layout/vList4"/>
    <dgm:cxn modelId="{838AEB2E-A352-4016-9216-A96AF87B075D}" type="presParOf" srcId="{68171DD9-3C84-4770-8039-6925D1FAFDA9}" destId="{49FBD882-17CB-49B2-90B0-2C452D4B147B}" srcOrd="0" destOrd="0" presId="urn:microsoft.com/office/officeart/2005/8/layout/vList4"/>
    <dgm:cxn modelId="{1B994C4C-98F4-46B7-BCBE-E95804C4BED2}" type="presParOf" srcId="{49FBD882-17CB-49B2-90B0-2C452D4B147B}" destId="{354A5BAC-381E-4002-9A5E-1E6D34DC253B}" srcOrd="0" destOrd="0" presId="urn:microsoft.com/office/officeart/2005/8/layout/vList4"/>
    <dgm:cxn modelId="{A36300F7-F68B-4C7B-983B-53F827F5F0DF}" type="presParOf" srcId="{49FBD882-17CB-49B2-90B0-2C452D4B147B}" destId="{99E4AF3F-9D2C-4177-9D0E-EA1444CBA803}" srcOrd="1" destOrd="0" presId="urn:microsoft.com/office/officeart/2005/8/layout/vList4"/>
    <dgm:cxn modelId="{65877A5A-0CD9-4D3A-9DD5-DC604A156794}" type="presParOf" srcId="{49FBD882-17CB-49B2-90B0-2C452D4B147B}" destId="{F4BACA00-CD3C-4C18-8427-746A676C742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3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BFB2E20-1494-4A6F-8BFC-2C73640F1A13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E862BB-ECCE-451F-8390-9004A2B9D26B}">
      <dgm:prSet phldrT="[Text]" custT="1"/>
      <dgm:spPr/>
      <dgm:t>
        <a:bodyPr/>
        <a:lstStyle/>
        <a:p>
          <a:r>
            <a:rPr lang="en-IN" sz="20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Team Member-4 Name</a:t>
          </a:r>
        </a:p>
      </dgm:t>
    </dgm:pt>
    <dgm:pt modelId="{473C3AB2-5ADE-43B3-89E1-0BE738D2FBB4}" type="parTrans" cxnId="{CD4EE3A2-20D7-4760-AD54-E46A789A8659}">
      <dgm:prSet/>
      <dgm:spPr/>
      <dgm:t>
        <a:bodyPr/>
        <a:lstStyle/>
        <a:p>
          <a:endParaRPr lang="en-IN">
            <a:solidFill>
              <a:schemeClr val="accent5">
                <a:lumMod val="75000"/>
              </a:schemeClr>
            </a:solidFill>
          </a:endParaRPr>
        </a:p>
      </dgm:t>
    </dgm:pt>
    <dgm:pt modelId="{0595E412-5E89-489A-B708-B6DA436B3310}" type="sibTrans" cxnId="{CD4EE3A2-20D7-4760-AD54-E46A789A8659}">
      <dgm:prSet/>
      <dgm:spPr/>
      <dgm:t>
        <a:bodyPr/>
        <a:lstStyle/>
        <a:p>
          <a:endParaRPr lang="en-IN">
            <a:solidFill>
              <a:schemeClr val="accent5">
                <a:lumMod val="75000"/>
              </a:schemeClr>
            </a:solidFill>
          </a:endParaRPr>
        </a:p>
      </dgm:t>
    </dgm:pt>
    <dgm:pt modelId="{57416287-9029-4FBE-B926-CBAD6787AC4A}" type="pres">
      <dgm:prSet presAssocID="{8BFB2E20-1494-4A6F-8BFC-2C73640F1A1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51FE1035-301C-4F1C-9960-B7028FFC9CE7}" type="pres">
      <dgm:prSet presAssocID="{5AE862BB-ECCE-451F-8390-9004A2B9D26B}" presName="thickLine" presStyleLbl="alignNode1" presStyleIdx="0" presStyleCnt="1"/>
      <dgm:spPr/>
    </dgm:pt>
    <dgm:pt modelId="{3187FC35-3497-4A8E-AE57-170B46AF811B}" type="pres">
      <dgm:prSet presAssocID="{5AE862BB-ECCE-451F-8390-9004A2B9D26B}" presName="horz1" presStyleCnt="0"/>
      <dgm:spPr/>
    </dgm:pt>
    <dgm:pt modelId="{68D40879-092A-4825-A77A-80DB04D2DCF8}" type="pres">
      <dgm:prSet presAssocID="{5AE862BB-ECCE-451F-8390-9004A2B9D26B}" presName="tx1" presStyleLbl="revTx" presStyleIdx="0" presStyleCnt="1" custLinFactX="19550" custLinFactY="-246848" custLinFactNeighborX="100000" custLinFactNeighborY="-300000"/>
      <dgm:spPr/>
      <dgm:t>
        <a:bodyPr/>
        <a:lstStyle/>
        <a:p>
          <a:endParaRPr lang="en-IN"/>
        </a:p>
      </dgm:t>
    </dgm:pt>
    <dgm:pt modelId="{84F8FDFD-7EE7-483A-B166-D76A37A4ED5E}" type="pres">
      <dgm:prSet presAssocID="{5AE862BB-ECCE-451F-8390-9004A2B9D26B}" presName="vert1" presStyleCnt="0"/>
      <dgm:spPr/>
    </dgm:pt>
  </dgm:ptLst>
  <dgm:cxnLst>
    <dgm:cxn modelId="{9D5B74D5-8F1F-4403-B827-41B5818B6771}" type="presOf" srcId="{5AE862BB-ECCE-451F-8390-9004A2B9D26B}" destId="{68D40879-092A-4825-A77A-80DB04D2DCF8}" srcOrd="0" destOrd="0" presId="urn:microsoft.com/office/officeart/2008/layout/LinedList"/>
    <dgm:cxn modelId="{CD4EE3A2-20D7-4760-AD54-E46A789A8659}" srcId="{8BFB2E20-1494-4A6F-8BFC-2C73640F1A13}" destId="{5AE862BB-ECCE-451F-8390-9004A2B9D26B}" srcOrd="0" destOrd="0" parTransId="{473C3AB2-5ADE-43B3-89E1-0BE738D2FBB4}" sibTransId="{0595E412-5E89-489A-B708-B6DA436B3310}"/>
    <dgm:cxn modelId="{F4C75A7B-D580-4565-B259-6AD849DD73B6}" type="presOf" srcId="{8BFB2E20-1494-4A6F-8BFC-2C73640F1A13}" destId="{57416287-9029-4FBE-B926-CBAD6787AC4A}" srcOrd="0" destOrd="0" presId="urn:microsoft.com/office/officeart/2008/layout/LinedList"/>
    <dgm:cxn modelId="{2FCDD1CB-8EC7-4362-BB4C-9331B5ABE0AE}" type="presParOf" srcId="{57416287-9029-4FBE-B926-CBAD6787AC4A}" destId="{51FE1035-301C-4F1C-9960-B7028FFC9CE7}" srcOrd="0" destOrd="0" presId="urn:microsoft.com/office/officeart/2008/layout/LinedList"/>
    <dgm:cxn modelId="{DABD0165-9A66-468F-93F3-47E32432BA25}" type="presParOf" srcId="{57416287-9029-4FBE-B926-CBAD6787AC4A}" destId="{3187FC35-3497-4A8E-AE57-170B46AF811B}" srcOrd="1" destOrd="0" presId="urn:microsoft.com/office/officeart/2008/layout/LinedList"/>
    <dgm:cxn modelId="{4159E825-81F2-49CA-AF01-0BE4D3402D65}" type="presParOf" srcId="{3187FC35-3497-4A8E-AE57-170B46AF811B}" destId="{68D40879-092A-4825-A77A-80DB04D2DCF8}" srcOrd="0" destOrd="0" presId="urn:microsoft.com/office/officeart/2008/layout/LinedList"/>
    <dgm:cxn modelId="{9EE20B63-2A60-4DA4-BB24-BB90AC16F661}" type="presParOf" srcId="{3187FC35-3497-4A8E-AE57-170B46AF811B}" destId="{84F8FDFD-7EE7-483A-B166-D76A37A4ED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820813C-AFD1-4E9D-8B21-9C136E2D610A}" type="doc">
      <dgm:prSet loTypeId="urn:microsoft.com/office/officeart/2005/8/layout/vList4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A0C8410-F0FA-43FC-81F7-22023526083F}">
      <dgm:prSet phldrT="[Text]"/>
      <dgm:spPr/>
      <dgm:t>
        <a:bodyPr/>
        <a:lstStyle/>
        <a:p>
          <a:pPr algn="l"/>
          <a:endParaRPr lang="en-IN" dirty="0"/>
        </a:p>
      </dgm:t>
    </dgm:pt>
    <dgm:pt modelId="{3C88C166-8B49-41C4-A5CD-AE0E67641C3F}" type="parTrans" cxnId="{24F7D202-B464-406B-B6C6-3978ED2ED65C}">
      <dgm:prSet/>
      <dgm:spPr/>
      <dgm:t>
        <a:bodyPr/>
        <a:lstStyle/>
        <a:p>
          <a:endParaRPr lang="en-IN"/>
        </a:p>
      </dgm:t>
    </dgm:pt>
    <dgm:pt modelId="{B9972D76-BAF8-4A4D-98E1-59136AC82078}" type="sibTrans" cxnId="{24F7D202-B464-406B-B6C6-3978ED2ED65C}">
      <dgm:prSet/>
      <dgm:spPr/>
      <dgm:t>
        <a:bodyPr/>
        <a:lstStyle/>
        <a:p>
          <a:endParaRPr lang="en-IN"/>
        </a:p>
      </dgm:t>
    </dgm:pt>
    <dgm:pt modelId="{68171DD9-3C84-4770-8039-6925D1FAFDA9}" type="pres">
      <dgm:prSet presAssocID="{D820813C-AFD1-4E9D-8B21-9C136E2D610A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9FBD882-17CB-49B2-90B0-2C452D4B147B}" type="pres">
      <dgm:prSet presAssocID="{9A0C8410-F0FA-43FC-81F7-22023526083F}" presName="comp" presStyleCnt="0"/>
      <dgm:spPr/>
      <dgm:t>
        <a:bodyPr/>
        <a:lstStyle/>
        <a:p>
          <a:endParaRPr lang="en-IN"/>
        </a:p>
      </dgm:t>
    </dgm:pt>
    <dgm:pt modelId="{354A5BAC-381E-4002-9A5E-1E6D34DC253B}" type="pres">
      <dgm:prSet presAssocID="{9A0C8410-F0FA-43FC-81F7-22023526083F}" presName="box" presStyleLbl="node1" presStyleIdx="0" presStyleCnt="1" custScaleX="85723" custLinFactNeighborX="-13010"/>
      <dgm:spPr/>
      <dgm:t>
        <a:bodyPr/>
        <a:lstStyle/>
        <a:p>
          <a:endParaRPr lang="en-IN"/>
        </a:p>
      </dgm:t>
    </dgm:pt>
    <dgm:pt modelId="{99E4AF3F-9D2C-4177-9D0E-EA1444CBA803}" type="pres">
      <dgm:prSet presAssocID="{9A0C8410-F0FA-43FC-81F7-22023526083F}" presName="img" presStyleLbl="fgImgPlace1" presStyleIdx="0" presStyleCnt="1" custScaleX="500000" custScaleY="124690" custLinFactX="21801" custLinFactNeighborX="100000" custLinFactNeighborY="465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F4BACA00-CD3C-4C18-8427-746A676C7421}" type="pres">
      <dgm:prSet presAssocID="{9A0C8410-F0FA-43FC-81F7-22023526083F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4F7D202-B464-406B-B6C6-3978ED2ED65C}" srcId="{D820813C-AFD1-4E9D-8B21-9C136E2D610A}" destId="{9A0C8410-F0FA-43FC-81F7-22023526083F}" srcOrd="0" destOrd="0" parTransId="{3C88C166-8B49-41C4-A5CD-AE0E67641C3F}" sibTransId="{B9972D76-BAF8-4A4D-98E1-59136AC82078}"/>
    <dgm:cxn modelId="{B9A7EAF9-C1A8-4AB4-9941-67CF90DEBC4B}" type="presOf" srcId="{9A0C8410-F0FA-43FC-81F7-22023526083F}" destId="{354A5BAC-381E-4002-9A5E-1E6D34DC253B}" srcOrd="0" destOrd="0" presId="urn:microsoft.com/office/officeart/2005/8/layout/vList4"/>
    <dgm:cxn modelId="{E3B1D0C8-C0AC-4327-B1D6-44EACBEC7841}" type="presOf" srcId="{D820813C-AFD1-4E9D-8B21-9C136E2D610A}" destId="{68171DD9-3C84-4770-8039-6925D1FAFDA9}" srcOrd="0" destOrd="0" presId="urn:microsoft.com/office/officeart/2005/8/layout/vList4"/>
    <dgm:cxn modelId="{D19001DB-9BC5-4CA5-BDF6-3918E8DCAAA5}" type="presOf" srcId="{9A0C8410-F0FA-43FC-81F7-22023526083F}" destId="{F4BACA00-CD3C-4C18-8427-746A676C7421}" srcOrd="1" destOrd="0" presId="urn:microsoft.com/office/officeart/2005/8/layout/vList4"/>
    <dgm:cxn modelId="{257196E7-745F-4723-9725-62CF8931094E}" type="presParOf" srcId="{68171DD9-3C84-4770-8039-6925D1FAFDA9}" destId="{49FBD882-17CB-49B2-90B0-2C452D4B147B}" srcOrd="0" destOrd="0" presId="urn:microsoft.com/office/officeart/2005/8/layout/vList4"/>
    <dgm:cxn modelId="{1BD2C6B0-5821-40FA-BBB7-E1C3062F4122}" type="presParOf" srcId="{49FBD882-17CB-49B2-90B0-2C452D4B147B}" destId="{354A5BAC-381E-4002-9A5E-1E6D34DC253B}" srcOrd="0" destOrd="0" presId="urn:microsoft.com/office/officeart/2005/8/layout/vList4"/>
    <dgm:cxn modelId="{652062BB-0445-4267-A1A6-8ABA3CD8434C}" type="presParOf" srcId="{49FBD882-17CB-49B2-90B0-2C452D4B147B}" destId="{99E4AF3F-9D2C-4177-9D0E-EA1444CBA803}" srcOrd="1" destOrd="0" presId="urn:microsoft.com/office/officeart/2005/8/layout/vList4"/>
    <dgm:cxn modelId="{E5EADDE0-90FF-49B0-8504-1E02EFFE8D3B}" type="presParOf" srcId="{49FBD882-17CB-49B2-90B0-2C452D4B147B}" destId="{F4BACA00-CD3C-4C18-8427-746A676C742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23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BFB2E20-1494-4A6F-8BFC-2C73640F1A13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E862BB-ECCE-451F-8390-9004A2B9D26B}">
      <dgm:prSet phldrT="[Text]" custT="1"/>
      <dgm:spPr/>
      <dgm:t>
        <a:bodyPr/>
        <a:lstStyle/>
        <a:p>
          <a:r>
            <a:rPr lang="en-IN" sz="20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Team Member-3 Name</a:t>
          </a:r>
        </a:p>
      </dgm:t>
    </dgm:pt>
    <dgm:pt modelId="{473C3AB2-5ADE-43B3-89E1-0BE738D2FBB4}" type="parTrans" cxnId="{CD4EE3A2-20D7-4760-AD54-E46A789A8659}">
      <dgm:prSet/>
      <dgm:spPr/>
      <dgm:t>
        <a:bodyPr/>
        <a:lstStyle/>
        <a:p>
          <a:endParaRPr lang="en-IN">
            <a:solidFill>
              <a:schemeClr val="accent5">
                <a:lumMod val="75000"/>
              </a:schemeClr>
            </a:solidFill>
          </a:endParaRPr>
        </a:p>
      </dgm:t>
    </dgm:pt>
    <dgm:pt modelId="{0595E412-5E89-489A-B708-B6DA436B3310}" type="sibTrans" cxnId="{CD4EE3A2-20D7-4760-AD54-E46A789A8659}">
      <dgm:prSet/>
      <dgm:spPr/>
      <dgm:t>
        <a:bodyPr/>
        <a:lstStyle/>
        <a:p>
          <a:endParaRPr lang="en-IN">
            <a:solidFill>
              <a:schemeClr val="accent5">
                <a:lumMod val="75000"/>
              </a:schemeClr>
            </a:solidFill>
          </a:endParaRPr>
        </a:p>
      </dgm:t>
    </dgm:pt>
    <dgm:pt modelId="{57416287-9029-4FBE-B926-CBAD6787AC4A}" type="pres">
      <dgm:prSet presAssocID="{8BFB2E20-1494-4A6F-8BFC-2C73640F1A1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51FE1035-301C-4F1C-9960-B7028FFC9CE7}" type="pres">
      <dgm:prSet presAssocID="{5AE862BB-ECCE-451F-8390-9004A2B9D26B}" presName="thickLine" presStyleLbl="alignNode1" presStyleIdx="0" presStyleCnt="1"/>
      <dgm:spPr/>
    </dgm:pt>
    <dgm:pt modelId="{3187FC35-3497-4A8E-AE57-170B46AF811B}" type="pres">
      <dgm:prSet presAssocID="{5AE862BB-ECCE-451F-8390-9004A2B9D26B}" presName="horz1" presStyleCnt="0"/>
      <dgm:spPr/>
    </dgm:pt>
    <dgm:pt modelId="{68D40879-092A-4825-A77A-80DB04D2DCF8}" type="pres">
      <dgm:prSet presAssocID="{5AE862BB-ECCE-451F-8390-9004A2B9D26B}" presName="tx1" presStyleLbl="revTx" presStyleIdx="0" presStyleCnt="1" custLinFactX="19550" custLinFactY="-246848" custLinFactNeighborX="100000" custLinFactNeighborY="-300000"/>
      <dgm:spPr/>
      <dgm:t>
        <a:bodyPr/>
        <a:lstStyle/>
        <a:p>
          <a:endParaRPr lang="en-IN"/>
        </a:p>
      </dgm:t>
    </dgm:pt>
    <dgm:pt modelId="{84F8FDFD-7EE7-483A-B166-D76A37A4ED5E}" type="pres">
      <dgm:prSet presAssocID="{5AE862BB-ECCE-451F-8390-9004A2B9D26B}" presName="vert1" presStyleCnt="0"/>
      <dgm:spPr/>
    </dgm:pt>
  </dgm:ptLst>
  <dgm:cxnLst>
    <dgm:cxn modelId="{CD4EE3A2-20D7-4760-AD54-E46A789A8659}" srcId="{8BFB2E20-1494-4A6F-8BFC-2C73640F1A13}" destId="{5AE862BB-ECCE-451F-8390-9004A2B9D26B}" srcOrd="0" destOrd="0" parTransId="{473C3AB2-5ADE-43B3-89E1-0BE738D2FBB4}" sibTransId="{0595E412-5E89-489A-B708-B6DA436B3310}"/>
    <dgm:cxn modelId="{A47F9273-271A-42F2-8A1D-BBA5144EA291}" type="presOf" srcId="{8BFB2E20-1494-4A6F-8BFC-2C73640F1A13}" destId="{57416287-9029-4FBE-B926-CBAD6787AC4A}" srcOrd="0" destOrd="0" presId="urn:microsoft.com/office/officeart/2008/layout/LinedList"/>
    <dgm:cxn modelId="{A7E6ABD5-7C99-4F2F-9AC3-EBB7797E5673}" type="presOf" srcId="{5AE862BB-ECCE-451F-8390-9004A2B9D26B}" destId="{68D40879-092A-4825-A77A-80DB04D2DCF8}" srcOrd="0" destOrd="0" presId="urn:microsoft.com/office/officeart/2008/layout/LinedList"/>
    <dgm:cxn modelId="{BE6D35C4-C590-42B0-96C7-54EF4A994540}" type="presParOf" srcId="{57416287-9029-4FBE-B926-CBAD6787AC4A}" destId="{51FE1035-301C-4F1C-9960-B7028FFC9CE7}" srcOrd="0" destOrd="0" presId="urn:microsoft.com/office/officeart/2008/layout/LinedList"/>
    <dgm:cxn modelId="{FE0492A5-80BF-4B09-A5DB-93625B132623}" type="presParOf" srcId="{57416287-9029-4FBE-B926-CBAD6787AC4A}" destId="{3187FC35-3497-4A8E-AE57-170B46AF811B}" srcOrd="1" destOrd="0" presId="urn:microsoft.com/office/officeart/2008/layout/LinedList"/>
    <dgm:cxn modelId="{AE48B17B-B5E7-445B-8F12-FA6FB3E7D933}" type="presParOf" srcId="{3187FC35-3497-4A8E-AE57-170B46AF811B}" destId="{68D40879-092A-4825-A77A-80DB04D2DCF8}" srcOrd="0" destOrd="0" presId="urn:microsoft.com/office/officeart/2008/layout/LinedList"/>
    <dgm:cxn modelId="{AC698C04-9E41-4FBC-A1FB-EF9A3DE50A07}" type="presParOf" srcId="{3187FC35-3497-4A8E-AE57-170B46AF811B}" destId="{84F8FDFD-7EE7-483A-B166-D76A37A4ED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8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D820813C-AFD1-4E9D-8B21-9C136E2D610A}" type="doc">
      <dgm:prSet loTypeId="urn:microsoft.com/office/officeart/2005/8/layout/vList4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A0C8410-F0FA-43FC-81F7-22023526083F}">
      <dgm:prSet phldrT="[Text]"/>
      <dgm:spPr/>
      <dgm:t>
        <a:bodyPr/>
        <a:lstStyle/>
        <a:p>
          <a:pPr algn="l"/>
          <a:endParaRPr lang="en-IN" dirty="0"/>
        </a:p>
      </dgm:t>
    </dgm:pt>
    <dgm:pt modelId="{3C88C166-8B49-41C4-A5CD-AE0E67641C3F}" type="parTrans" cxnId="{24F7D202-B464-406B-B6C6-3978ED2ED65C}">
      <dgm:prSet/>
      <dgm:spPr/>
      <dgm:t>
        <a:bodyPr/>
        <a:lstStyle/>
        <a:p>
          <a:endParaRPr lang="en-IN"/>
        </a:p>
      </dgm:t>
    </dgm:pt>
    <dgm:pt modelId="{B9972D76-BAF8-4A4D-98E1-59136AC82078}" type="sibTrans" cxnId="{24F7D202-B464-406B-B6C6-3978ED2ED65C}">
      <dgm:prSet/>
      <dgm:spPr/>
      <dgm:t>
        <a:bodyPr/>
        <a:lstStyle/>
        <a:p>
          <a:endParaRPr lang="en-IN"/>
        </a:p>
      </dgm:t>
    </dgm:pt>
    <dgm:pt modelId="{68171DD9-3C84-4770-8039-6925D1FAFDA9}" type="pres">
      <dgm:prSet presAssocID="{D820813C-AFD1-4E9D-8B21-9C136E2D610A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9FBD882-17CB-49B2-90B0-2C452D4B147B}" type="pres">
      <dgm:prSet presAssocID="{9A0C8410-F0FA-43FC-81F7-22023526083F}" presName="comp" presStyleCnt="0"/>
      <dgm:spPr/>
      <dgm:t>
        <a:bodyPr/>
        <a:lstStyle/>
        <a:p>
          <a:endParaRPr lang="en-IN"/>
        </a:p>
      </dgm:t>
    </dgm:pt>
    <dgm:pt modelId="{354A5BAC-381E-4002-9A5E-1E6D34DC253B}" type="pres">
      <dgm:prSet presAssocID="{9A0C8410-F0FA-43FC-81F7-22023526083F}" presName="box" presStyleLbl="node1" presStyleIdx="0" presStyleCnt="1" custScaleX="85723" custLinFactNeighborX="-13010"/>
      <dgm:spPr/>
      <dgm:t>
        <a:bodyPr/>
        <a:lstStyle/>
        <a:p>
          <a:endParaRPr lang="en-IN"/>
        </a:p>
      </dgm:t>
    </dgm:pt>
    <dgm:pt modelId="{99E4AF3F-9D2C-4177-9D0E-EA1444CBA803}" type="pres">
      <dgm:prSet presAssocID="{9A0C8410-F0FA-43FC-81F7-22023526083F}" presName="img" presStyleLbl="fgImgPlace1" presStyleIdx="0" presStyleCnt="1" custScaleX="500000" custScaleY="124690" custLinFactX="21801" custLinFactNeighborX="100000" custLinFactNeighborY="465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F4BACA00-CD3C-4C18-8427-746A676C7421}" type="pres">
      <dgm:prSet presAssocID="{9A0C8410-F0FA-43FC-81F7-22023526083F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4F7D202-B464-406B-B6C6-3978ED2ED65C}" srcId="{D820813C-AFD1-4E9D-8B21-9C136E2D610A}" destId="{9A0C8410-F0FA-43FC-81F7-22023526083F}" srcOrd="0" destOrd="0" parTransId="{3C88C166-8B49-41C4-A5CD-AE0E67641C3F}" sibTransId="{B9972D76-BAF8-4A4D-98E1-59136AC82078}"/>
    <dgm:cxn modelId="{2C551EA4-14C3-4415-9A3D-BAF92F041400}" type="presOf" srcId="{9A0C8410-F0FA-43FC-81F7-22023526083F}" destId="{F4BACA00-CD3C-4C18-8427-746A676C7421}" srcOrd="1" destOrd="0" presId="urn:microsoft.com/office/officeart/2005/8/layout/vList4"/>
    <dgm:cxn modelId="{BB913682-FE88-4F9B-861A-3BA43ECF3E2F}" type="presOf" srcId="{D820813C-AFD1-4E9D-8B21-9C136E2D610A}" destId="{68171DD9-3C84-4770-8039-6925D1FAFDA9}" srcOrd="0" destOrd="0" presId="urn:microsoft.com/office/officeart/2005/8/layout/vList4"/>
    <dgm:cxn modelId="{1AA6FB01-C7D4-42A4-8F92-C472B5324B75}" type="presOf" srcId="{9A0C8410-F0FA-43FC-81F7-22023526083F}" destId="{354A5BAC-381E-4002-9A5E-1E6D34DC253B}" srcOrd="0" destOrd="0" presId="urn:microsoft.com/office/officeart/2005/8/layout/vList4"/>
    <dgm:cxn modelId="{8B4DFE23-9E73-49D1-A79E-9428808A8042}" type="presParOf" srcId="{68171DD9-3C84-4770-8039-6925D1FAFDA9}" destId="{49FBD882-17CB-49B2-90B0-2C452D4B147B}" srcOrd="0" destOrd="0" presId="urn:microsoft.com/office/officeart/2005/8/layout/vList4"/>
    <dgm:cxn modelId="{6AA21B1A-C923-4A00-8743-CC9257EB3905}" type="presParOf" srcId="{49FBD882-17CB-49B2-90B0-2C452D4B147B}" destId="{354A5BAC-381E-4002-9A5E-1E6D34DC253B}" srcOrd="0" destOrd="0" presId="urn:microsoft.com/office/officeart/2005/8/layout/vList4"/>
    <dgm:cxn modelId="{25063140-C3B0-4872-8DC4-FD8142533700}" type="presParOf" srcId="{49FBD882-17CB-49B2-90B0-2C452D4B147B}" destId="{99E4AF3F-9D2C-4177-9D0E-EA1444CBA803}" srcOrd="1" destOrd="0" presId="urn:microsoft.com/office/officeart/2005/8/layout/vList4"/>
    <dgm:cxn modelId="{7F80F120-2F0C-4806-B7ED-E33ADA3EBAE0}" type="presParOf" srcId="{49FBD882-17CB-49B2-90B0-2C452D4B147B}" destId="{F4BACA00-CD3C-4C18-8427-746A676C742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3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20813C-AFD1-4E9D-8B21-9C136E2D610A}" type="doc">
      <dgm:prSet loTypeId="urn:microsoft.com/office/officeart/2005/8/layout/vList4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A0C8410-F0FA-43FC-81F7-22023526083F}">
      <dgm:prSet phldrT="[Text]"/>
      <dgm:spPr/>
      <dgm:t>
        <a:bodyPr/>
        <a:lstStyle/>
        <a:p>
          <a:pPr algn="l"/>
          <a:endParaRPr lang="en-IN" dirty="0"/>
        </a:p>
      </dgm:t>
    </dgm:pt>
    <dgm:pt modelId="{3C88C166-8B49-41C4-A5CD-AE0E67641C3F}" type="parTrans" cxnId="{24F7D202-B464-406B-B6C6-3978ED2ED65C}">
      <dgm:prSet/>
      <dgm:spPr/>
      <dgm:t>
        <a:bodyPr/>
        <a:lstStyle/>
        <a:p>
          <a:endParaRPr lang="en-IN"/>
        </a:p>
      </dgm:t>
    </dgm:pt>
    <dgm:pt modelId="{B9972D76-BAF8-4A4D-98E1-59136AC82078}" type="sibTrans" cxnId="{24F7D202-B464-406B-B6C6-3978ED2ED65C}">
      <dgm:prSet/>
      <dgm:spPr/>
      <dgm:t>
        <a:bodyPr/>
        <a:lstStyle/>
        <a:p>
          <a:endParaRPr lang="en-IN"/>
        </a:p>
      </dgm:t>
    </dgm:pt>
    <dgm:pt modelId="{68171DD9-3C84-4770-8039-6925D1FAFDA9}" type="pres">
      <dgm:prSet presAssocID="{D820813C-AFD1-4E9D-8B21-9C136E2D610A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9FBD882-17CB-49B2-90B0-2C452D4B147B}" type="pres">
      <dgm:prSet presAssocID="{9A0C8410-F0FA-43FC-81F7-22023526083F}" presName="comp" presStyleCnt="0"/>
      <dgm:spPr/>
      <dgm:t>
        <a:bodyPr/>
        <a:lstStyle/>
        <a:p>
          <a:endParaRPr lang="en-IN"/>
        </a:p>
      </dgm:t>
    </dgm:pt>
    <dgm:pt modelId="{354A5BAC-381E-4002-9A5E-1E6D34DC253B}" type="pres">
      <dgm:prSet presAssocID="{9A0C8410-F0FA-43FC-81F7-22023526083F}" presName="box" presStyleLbl="node1" presStyleIdx="0" presStyleCnt="1" custScaleX="78843" custLinFactNeighborX="-10010"/>
      <dgm:spPr/>
      <dgm:t>
        <a:bodyPr/>
        <a:lstStyle/>
        <a:p>
          <a:endParaRPr lang="en-IN"/>
        </a:p>
      </dgm:t>
    </dgm:pt>
    <dgm:pt modelId="{99E4AF3F-9D2C-4177-9D0E-EA1444CBA803}" type="pres">
      <dgm:prSet presAssocID="{9A0C8410-F0FA-43FC-81F7-22023526083F}" presName="img" presStyleLbl="fgImgPlace1" presStyleIdx="0" presStyleCnt="1" custScaleX="500000" custScaleY="124690" custLinFactNeighborX="56676" custLinFactNeighborY="-849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F4BACA00-CD3C-4C18-8427-746A676C7421}" type="pres">
      <dgm:prSet presAssocID="{9A0C8410-F0FA-43FC-81F7-22023526083F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4F7D202-B464-406B-B6C6-3978ED2ED65C}" srcId="{D820813C-AFD1-4E9D-8B21-9C136E2D610A}" destId="{9A0C8410-F0FA-43FC-81F7-22023526083F}" srcOrd="0" destOrd="0" parTransId="{3C88C166-8B49-41C4-A5CD-AE0E67641C3F}" sibTransId="{B9972D76-BAF8-4A4D-98E1-59136AC82078}"/>
    <dgm:cxn modelId="{60DF1B5C-5532-4E8A-A3A9-7318218BCCD2}" type="presOf" srcId="{9A0C8410-F0FA-43FC-81F7-22023526083F}" destId="{F4BACA00-CD3C-4C18-8427-746A676C7421}" srcOrd="1" destOrd="0" presId="urn:microsoft.com/office/officeart/2005/8/layout/vList4"/>
    <dgm:cxn modelId="{1E6F6327-5A12-4121-94E0-D492DC1E9EF0}" type="presOf" srcId="{9A0C8410-F0FA-43FC-81F7-22023526083F}" destId="{354A5BAC-381E-4002-9A5E-1E6D34DC253B}" srcOrd="0" destOrd="0" presId="urn:microsoft.com/office/officeart/2005/8/layout/vList4"/>
    <dgm:cxn modelId="{CB31021E-518B-497F-98A8-5BC13BB335BA}" type="presOf" srcId="{D820813C-AFD1-4E9D-8B21-9C136E2D610A}" destId="{68171DD9-3C84-4770-8039-6925D1FAFDA9}" srcOrd="0" destOrd="0" presId="urn:microsoft.com/office/officeart/2005/8/layout/vList4"/>
    <dgm:cxn modelId="{2D5813A0-B642-4A6A-BAC2-303F97CB433C}" type="presParOf" srcId="{68171DD9-3C84-4770-8039-6925D1FAFDA9}" destId="{49FBD882-17CB-49B2-90B0-2C452D4B147B}" srcOrd="0" destOrd="0" presId="urn:microsoft.com/office/officeart/2005/8/layout/vList4"/>
    <dgm:cxn modelId="{B51D5B52-6C79-4B97-84F5-0113327F9123}" type="presParOf" srcId="{49FBD882-17CB-49B2-90B0-2C452D4B147B}" destId="{354A5BAC-381E-4002-9A5E-1E6D34DC253B}" srcOrd="0" destOrd="0" presId="urn:microsoft.com/office/officeart/2005/8/layout/vList4"/>
    <dgm:cxn modelId="{5B3DAD40-809F-4EE9-B66E-767F68BAB67F}" type="presParOf" srcId="{49FBD882-17CB-49B2-90B0-2C452D4B147B}" destId="{99E4AF3F-9D2C-4177-9D0E-EA1444CBA803}" srcOrd="1" destOrd="0" presId="urn:microsoft.com/office/officeart/2005/8/layout/vList4"/>
    <dgm:cxn modelId="{0374D6BD-049F-48A8-87FA-6CCFC0920749}" type="presParOf" srcId="{49FBD882-17CB-49B2-90B0-2C452D4B147B}" destId="{F4BACA00-CD3C-4C18-8427-746A676C742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FB2E20-1494-4A6F-8BFC-2C73640F1A13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E862BB-ECCE-451F-8390-9004A2B9D26B}">
      <dgm:prSet phldrT="[Text]"/>
      <dgm:spPr/>
      <dgm:t>
        <a:bodyPr/>
        <a:lstStyle/>
        <a:p>
          <a:pPr algn="ctr"/>
          <a:r>
            <a:rPr lang="en-IN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Title of Project</a:t>
          </a:r>
          <a:endParaRPr lang="en-IN" b="1" dirty="0">
            <a:solidFill>
              <a:srgbClr val="FFFF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3C3AB2-5ADE-43B3-89E1-0BE738D2FBB4}" type="parTrans" cxnId="{CD4EE3A2-20D7-4760-AD54-E46A789A8659}">
      <dgm:prSet/>
      <dgm:spPr/>
      <dgm:t>
        <a:bodyPr/>
        <a:lstStyle/>
        <a:p>
          <a:endParaRPr lang="en-IN"/>
        </a:p>
      </dgm:t>
    </dgm:pt>
    <dgm:pt modelId="{0595E412-5E89-489A-B708-B6DA436B3310}" type="sibTrans" cxnId="{CD4EE3A2-20D7-4760-AD54-E46A789A8659}">
      <dgm:prSet/>
      <dgm:spPr/>
      <dgm:t>
        <a:bodyPr/>
        <a:lstStyle/>
        <a:p>
          <a:endParaRPr lang="en-IN"/>
        </a:p>
      </dgm:t>
    </dgm:pt>
    <dgm:pt modelId="{57416287-9029-4FBE-B926-CBAD6787AC4A}" type="pres">
      <dgm:prSet presAssocID="{8BFB2E20-1494-4A6F-8BFC-2C73640F1A1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51FE1035-301C-4F1C-9960-B7028FFC9CE7}" type="pres">
      <dgm:prSet presAssocID="{5AE862BB-ECCE-451F-8390-9004A2B9D26B}" presName="thickLine" presStyleLbl="alignNode1" presStyleIdx="0" presStyleCnt="1"/>
      <dgm:spPr/>
    </dgm:pt>
    <dgm:pt modelId="{3187FC35-3497-4A8E-AE57-170B46AF811B}" type="pres">
      <dgm:prSet presAssocID="{5AE862BB-ECCE-451F-8390-9004A2B9D26B}" presName="horz1" presStyleCnt="0"/>
      <dgm:spPr/>
    </dgm:pt>
    <dgm:pt modelId="{68D40879-092A-4825-A77A-80DB04D2DCF8}" type="pres">
      <dgm:prSet presAssocID="{5AE862BB-ECCE-451F-8390-9004A2B9D26B}" presName="tx1" presStyleLbl="revTx" presStyleIdx="0" presStyleCnt="1"/>
      <dgm:spPr/>
      <dgm:t>
        <a:bodyPr/>
        <a:lstStyle/>
        <a:p>
          <a:endParaRPr lang="en-IN"/>
        </a:p>
      </dgm:t>
    </dgm:pt>
    <dgm:pt modelId="{84F8FDFD-7EE7-483A-B166-D76A37A4ED5E}" type="pres">
      <dgm:prSet presAssocID="{5AE862BB-ECCE-451F-8390-9004A2B9D26B}" presName="vert1" presStyleCnt="0"/>
      <dgm:spPr/>
    </dgm:pt>
  </dgm:ptLst>
  <dgm:cxnLst>
    <dgm:cxn modelId="{EDA35FB3-286E-4774-845E-B4E33F5FCAE8}" type="presOf" srcId="{5AE862BB-ECCE-451F-8390-9004A2B9D26B}" destId="{68D40879-092A-4825-A77A-80DB04D2DCF8}" srcOrd="0" destOrd="0" presId="urn:microsoft.com/office/officeart/2008/layout/LinedList"/>
    <dgm:cxn modelId="{CD4EE3A2-20D7-4760-AD54-E46A789A8659}" srcId="{8BFB2E20-1494-4A6F-8BFC-2C73640F1A13}" destId="{5AE862BB-ECCE-451F-8390-9004A2B9D26B}" srcOrd="0" destOrd="0" parTransId="{473C3AB2-5ADE-43B3-89E1-0BE738D2FBB4}" sibTransId="{0595E412-5E89-489A-B708-B6DA436B3310}"/>
    <dgm:cxn modelId="{8E751E28-14FB-439F-BE5D-4B82975F65B2}" type="presOf" srcId="{8BFB2E20-1494-4A6F-8BFC-2C73640F1A13}" destId="{57416287-9029-4FBE-B926-CBAD6787AC4A}" srcOrd="0" destOrd="0" presId="urn:microsoft.com/office/officeart/2008/layout/LinedList"/>
    <dgm:cxn modelId="{DE49B453-DC59-437D-868E-A223C1582759}" type="presParOf" srcId="{57416287-9029-4FBE-B926-CBAD6787AC4A}" destId="{51FE1035-301C-4F1C-9960-B7028FFC9CE7}" srcOrd="0" destOrd="0" presId="urn:microsoft.com/office/officeart/2008/layout/LinedList"/>
    <dgm:cxn modelId="{C0FBD30E-82F9-4D14-8373-80E62AFBF52F}" type="presParOf" srcId="{57416287-9029-4FBE-B926-CBAD6787AC4A}" destId="{3187FC35-3497-4A8E-AE57-170B46AF811B}" srcOrd="1" destOrd="0" presId="urn:microsoft.com/office/officeart/2008/layout/LinedList"/>
    <dgm:cxn modelId="{C1898FF2-68F6-4A41-AAB7-E6CBF79FE078}" type="presParOf" srcId="{3187FC35-3497-4A8E-AE57-170B46AF811B}" destId="{68D40879-092A-4825-A77A-80DB04D2DCF8}" srcOrd="0" destOrd="0" presId="urn:microsoft.com/office/officeart/2008/layout/LinedList"/>
    <dgm:cxn modelId="{210B5F3E-1051-4375-BA05-D66BFBCD4077}" type="presParOf" srcId="{3187FC35-3497-4A8E-AE57-170B46AF811B}" destId="{84F8FDFD-7EE7-483A-B166-D76A37A4ED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FB2E20-1494-4A6F-8BFC-2C73640F1A13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E862BB-ECCE-451F-8390-9004A2B9D26B}">
      <dgm:prSet phldrT="[Text]"/>
      <dgm:spPr/>
      <dgm:t>
        <a:bodyPr/>
        <a:lstStyle/>
        <a:p>
          <a:r>
            <a:rPr lang="en-IN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Software Apps</a:t>
          </a:r>
        </a:p>
        <a:p>
          <a:r>
            <a:rPr lang="en-IN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Arduino IDE</a:t>
          </a:r>
        </a:p>
        <a:p>
          <a:r>
            <a:rPr lang="en-IN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MQTT APP</a:t>
          </a:r>
        </a:p>
        <a:p>
          <a:r>
            <a:rPr lang="en-IN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UBIDOT</a:t>
          </a:r>
        </a:p>
        <a:p>
          <a:r>
            <a:rPr lang="en-IN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 </a:t>
          </a:r>
          <a:r>
            <a:rPr lang="en-IN" b="1" dirty="0" err="1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Blynk</a:t>
          </a:r>
          <a:endParaRPr lang="en-IN" b="1" dirty="0">
            <a:solidFill>
              <a:schemeClr val="accent6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3C3AB2-5ADE-43B3-89E1-0BE738D2FBB4}" type="parTrans" cxnId="{CD4EE3A2-20D7-4760-AD54-E46A789A8659}">
      <dgm:prSet/>
      <dgm:spPr/>
      <dgm:t>
        <a:bodyPr/>
        <a:lstStyle/>
        <a:p>
          <a:endParaRPr lang="en-IN"/>
        </a:p>
      </dgm:t>
    </dgm:pt>
    <dgm:pt modelId="{0595E412-5E89-489A-B708-B6DA436B3310}" type="sibTrans" cxnId="{CD4EE3A2-20D7-4760-AD54-E46A789A8659}">
      <dgm:prSet/>
      <dgm:spPr/>
      <dgm:t>
        <a:bodyPr/>
        <a:lstStyle/>
        <a:p>
          <a:endParaRPr lang="en-IN"/>
        </a:p>
      </dgm:t>
    </dgm:pt>
    <dgm:pt modelId="{57416287-9029-4FBE-B926-CBAD6787AC4A}" type="pres">
      <dgm:prSet presAssocID="{8BFB2E20-1494-4A6F-8BFC-2C73640F1A1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51FE1035-301C-4F1C-9960-B7028FFC9CE7}" type="pres">
      <dgm:prSet presAssocID="{5AE862BB-ECCE-451F-8390-9004A2B9D26B}" presName="thickLine" presStyleLbl="alignNode1" presStyleIdx="0" presStyleCnt="1" custLinFactNeighborX="685"/>
      <dgm:spPr/>
    </dgm:pt>
    <dgm:pt modelId="{3187FC35-3497-4A8E-AE57-170B46AF811B}" type="pres">
      <dgm:prSet presAssocID="{5AE862BB-ECCE-451F-8390-9004A2B9D26B}" presName="horz1" presStyleCnt="0"/>
      <dgm:spPr/>
    </dgm:pt>
    <dgm:pt modelId="{68D40879-092A-4825-A77A-80DB04D2DCF8}" type="pres">
      <dgm:prSet presAssocID="{5AE862BB-ECCE-451F-8390-9004A2B9D26B}" presName="tx1" presStyleLbl="revTx" presStyleIdx="0" presStyleCnt="1"/>
      <dgm:spPr/>
      <dgm:t>
        <a:bodyPr/>
        <a:lstStyle/>
        <a:p>
          <a:endParaRPr lang="en-IN"/>
        </a:p>
      </dgm:t>
    </dgm:pt>
    <dgm:pt modelId="{84F8FDFD-7EE7-483A-B166-D76A37A4ED5E}" type="pres">
      <dgm:prSet presAssocID="{5AE862BB-ECCE-451F-8390-9004A2B9D26B}" presName="vert1" presStyleCnt="0"/>
      <dgm:spPr/>
    </dgm:pt>
  </dgm:ptLst>
  <dgm:cxnLst>
    <dgm:cxn modelId="{CD4EE3A2-20D7-4760-AD54-E46A789A8659}" srcId="{8BFB2E20-1494-4A6F-8BFC-2C73640F1A13}" destId="{5AE862BB-ECCE-451F-8390-9004A2B9D26B}" srcOrd="0" destOrd="0" parTransId="{473C3AB2-5ADE-43B3-89E1-0BE738D2FBB4}" sibTransId="{0595E412-5E89-489A-B708-B6DA436B3310}"/>
    <dgm:cxn modelId="{BF924BAE-4FA2-4E7C-813F-1BAFEE48CA11}" type="presOf" srcId="{5AE862BB-ECCE-451F-8390-9004A2B9D26B}" destId="{68D40879-092A-4825-A77A-80DB04D2DCF8}" srcOrd="0" destOrd="0" presId="urn:microsoft.com/office/officeart/2008/layout/LinedList"/>
    <dgm:cxn modelId="{CF77A5A1-EEEB-4698-9698-15149BD705E9}" type="presOf" srcId="{8BFB2E20-1494-4A6F-8BFC-2C73640F1A13}" destId="{57416287-9029-4FBE-B926-CBAD6787AC4A}" srcOrd="0" destOrd="0" presId="urn:microsoft.com/office/officeart/2008/layout/LinedList"/>
    <dgm:cxn modelId="{0F3CF79B-E615-4334-87E5-1C9B67E16915}" type="presParOf" srcId="{57416287-9029-4FBE-B926-CBAD6787AC4A}" destId="{51FE1035-301C-4F1C-9960-B7028FFC9CE7}" srcOrd="0" destOrd="0" presId="urn:microsoft.com/office/officeart/2008/layout/LinedList"/>
    <dgm:cxn modelId="{6B08F1FF-B9C3-4B45-B32F-267F8854337D}" type="presParOf" srcId="{57416287-9029-4FBE-B926-CBAD6787AC4A}" destId="{3187FC35-3497-4A8E-AE57-170B46AF811B}" srcOrd="1" destOrd="0" presId="urn:microsoft.com/office/officeart/2008/layout/LinedList"/>
    <dgm:cxn modelId="{1DF4D74F-CA55-45C9-8044-98B186B19D79}" type="presParOf" srcId="{3187FC35-3497-4A8E-AE57-170B46AF811B}" destId="{68D40879-092A-4825-A77A-80DB04D2DCF8}" srcOrd="0" destOrd="0" presId="urn:microsoft.com/office/officeart/2008/layout/LinedList"/>
    <dgm:cxn modelId="{7AC57002-6F69-4D93-8274-0A10D38AD114}" type="presParOf" srcId="{3187FC35-3497-4A8E-AE57-170B46AF811B}" destId="{84F8FDFD-7EE7-483A-B166-D76A37A4ED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FB2E20-1494-4A6F-8BFC-2C73640F1A13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E862BB-ECCE-451F-8390-9004A2B9D26B}">
      <dgm:prSet phldrT="[Text]"/>
      <dgm:spPr/>
      <dgm:t>
        <a:bodyPr/>
        <a:lstStyle/>
        <a:p>
          <a:r>
            <a:rPr lang="en-IN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Hardware Components</a:t>
          </a:r>
        </a:p>
        <a:p>
          <a:r>
            <a:rPr lang="en-IN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Raspberry Pi Zero Wireless</a:t>
          </a:r>
        </a:p>
        <a:p>
          <a:r>
            <a:rPr lang="en-IN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mobile battery</a:t>
          </a:r>
        </a:p>
        <a:p>
          <a:r>
            <a:rPr lang="en-IN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DRV8830	</a:t>
          </a:r>
        </a:p>
        <a:p>
          <a:r>
            <a:rPr lang="en-GB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 Adafruit Mini Round Robot Chassis Kit - 2WD with DC Motors</a:t>
          </a:r>
          <a:endParaRPr lang="en-IN" b="1" dirty="0">
            <a:solidFill>
              <a:schemeClr val="accent6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3C3AB2-5ADE-43B3-89E1-0BE738D2FBB4}" type="parTrans" cxnId="{CD4EE3A2-20D7-4760-AD54-E46A789A8659}">
      <dgm:prSet/>
      <dgm:spPr/>
      <dgm:t>
        <a:bodyPr/>
        <a:lstStyle/>
        <a:p>
          <a:endParaRPr lang="en-IN"/>
        </a:p>
      </dgm:t>
    </dgm:pt>
    <dgm:pt modelId="{0595E412-5E89-489A-B708-B6DA436B3310}" type="sibTrans" cxnId="{CD4EE3A2-20D7-4760-AD54-E46A789A8659}">
      <dgm:prSet/>
      <dgm:spPr/>
      <dgm:t>
        <a:bodyPr/>
        <a:lstStyle/>
        <a:p>
          <a:endParaRPr lang="en-IN"/>
        </a:p>
      </dgm:t>
    </dgm:pt>
    <dgm:pt modelId="{57416287-9029-4FBE-B926-CBAD6787AC4A}" type="pres">
      <dgm:prSet presAssocID="{8BFB2E20-1494-4A6F-8BFC-2C73640F1A1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51FE1035-301C-4F1C-9960-B7028FFC9CE7}" type="pres">
      <dgm:prSet presAssocID="{5AE862BB-ECCE-451F-8390-9004A2B9D26B}" presName="thickLine" presStyleLbl="alignNode1" presStyleIdx="0" presStyleCnt="1" custLinFactNeighborX="685"/>
      <dgm:spPr/>
    </dgm:pt>
    <dgm:pt modelId="{3187FC35-3497-4A8E-AE57-170B46AF811B}" type="pres">
      <dgm:prSet presAssocID="{5AE862BB-ECCE-451F-8390-9004A2B9D26B}" presName="horz1" presStyleCnt="0"/>
      <dgm:spPr/>
    </dgm:pt>
    <dgm:pt modelId="{68D40879-092A-4825-A77A-80DB04D2DCF8}" type="pres">
      <dgm:prSet presAssocID="{5AE862BB-ECCE-451F-8390-9004A2B9D26B}" presName="tx1" presStyleLbl="revTx" presStyleIdx="0" presStyleCnt="1"/>
      <dgm:spPr/>
      <dgm:t>
        <a:bodyPr/>
        <a:lstStyle/>
        <a:p>
          <a:endParaRPr lang="en-IN"/>
        </a:p>
      </dgm:t>
    </dgm:pt>
    <dgm:pt modelId="{84F8FDFD-7EE7-483A-B166-D76A37A4ED5E}" type="pres">
      <dgm:prSet presAssocID="{5AE862BB-ECCE-451F-8390-9004A2B9D26B}" presName="vert1" presStyleCnt="0"/>
      <dgm:spPr/>
    </dgm:pt>
  </dgm:ptLst>
  <dgm:cxnLst>
    <dgm:cxn modelId="{F784D3EA-680A-4FC4-95C0-1506145F6A82}" type="presOf" srcId="{5AE862BB-ECCE-451F-8390-9004A2B9D26B}" destId="{68D40879-092A-4825-A77A-80DB04D2DCF8}" srcOrd="0" destOrd="0" presId="urn:microsoft.com/office/officeart/2008/layout/LinedList"/>
    <dgm:cxn modelId="{CD4EE3A2-20D7-4760-AD54-E46A789A8659}" srcId="{8BFB2E20-1494-4A6F-8BFC-2C73640F1A13}" destId="{5AE862BB-ECCE-451F-8390-9004A2B9D26B}" srcOrd="0" destOrd="0" parTransId="{473C3AB2-5ADE-43B3-89E1-0BE738D2FBB4}" sibTransId="{0595E412-5E89-489A-B708-B6DA436B3310}"/>
    <dgm:cxn modelId="{8E977F74-71C5-4F20-830B-F97D9160C90E}" type="presOf" srcId="{8BFB2E20-1494-4A6F-8BFC-2C73640F1A13}" destId="{57416287-9029-4FBE-B926-CBAD6787AC4A}" srcOrd="0" destOrd="0" presId="urn:microsoft.com/office/officeart/2008/layout/LinedList"/>
    <dgm:cxn modelId="{715B6CB6-3C0D-40A9-A337-BA20BDEDFBB4}" type="presParOf" srcId="{57416287-9029-4FBE-B926-CBAD6787AC4A}" destId="{51FE1035-301C-4F1C-9960-B7028FFC9CE7}" srcOrd="0" destOrd="0" presId="urn:microsoft.com/office/officeart/2008/layout/LinedList"/>
    <dgm:cxn modelId="{674B5B3B-44E9-48DB-BCF4-23ABD3A3F90A}" type="presParOf" srcId="{57416287-9029-4FBE-B926-CBAD6787AC4A}" destId="{3187FC35-3497-4A8E-AE57-170B46AF811B}" srcOrd="1" destOrd="0" presId="urn:microsoft.com/office/officeart/2008/layout/LinedList"/>
    <dgm:cxn modelId="{60898950-CD98-4575-8BE9-BCFDE7CA6FA4}" type="presParOf" srcId="{3187FC35-3497-4A8E-AE57-170B46AF811B}" destId="{68D40879-092A-4825-A77A-80DB04D2DCF8}" srcOrd="0" destOrd="0" presId="urn:microsoft.com/office/officeart/2008/layout/LinedList"/>
    <dgm:cxn modelId="{4B816F6F-1659-42B9-B27F-D513662E23F4}" type="presParOf" srcId="{3187FC35-3497-4A8E-AE57-170B46AF811B}" destId="{84F8FDFD-7EE7-483A-B166-D76A37A4ED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BFB2E20-1494-4A6F-8BFC-2C73640F1A13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E862BB-ECCE-451F-8390-9004A2B9D26B}">
      <dgm:prSet phldrT="[Text]"/>
      <dgm:spPr/>
      <dgm:t>
        <a:bodyPr/>
        <a:lstStyle/>
        <a:p>
          <a:pPr algn="just"/>
          <a:r>
            <a:rPr lang="en-IN" altLang="en-US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develop an apparatus and method that automate water conservation of residential buildings using Internet of Things (IoT) and sensors.</a:t>
          </a:r>
          <a:endParaRPr lang="en-IN" b="1" dirty="0"/>
        </a:p>
      </dgm:t>
    </dgm:pt>
    <dgm:pt modelId="{473C3AB2-5ADE-43B3-89E1-0BE738D2FBB4}" type="parTrans" cxnId="{CD4EE3A2-20D7-4760-AD54-E46A789A8659}">
      <dgm:prSet/>
      <dgm:spPr/>
      <dgm:t>
        <a:bodyPr/>
        <a:lstStyle/>
        <a:p>
          <a:endParaRPr lang="en-IN"/>
        </a:p>
      </dgm:t>
    </dgm:pt>
    <dgm:pt modelId="{0595E412-5E89-489A-B708-B6DA436B3310}" type="sibTrans" cxnId="{CD4EE3A2-20D7-4760-AD54-E46A789A8659}">
      <dgm:prSet/>
      <dgm:spPr/>
      <dgm:t>
        <a:bodyPr/>
        <a:lstStyle/>
        <a:p>
          <a:endParaRPr lang="en-IN"/>
        </a:p>
      </dgm:t>
    </dgm:pt>
    <dgm:pt modelId="{57416287-9029-4FBE-B926-CBAD6787AC4A}" type="pres">
      <dgm:prSet presAssocID="{8BFB2E20-1494-4A6F-8BFC-2C73640F1A1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51FE1035-301C-4F1C-9960-B7028FFC9CE7}" type="pres">
      <dgm:prSet presAssocID="{5AE862BB-ECCE-451F-8390-9004A2B9D26B}" presName="thickLine" presStyleLbl="alignNode1" presStyleIdx="0" presStyleCnt="1"/>
      <dgm:spPr/>
    </dgm:pt>
    <dgm:pt modelId="{3187FC35-3497-4A8E-AE57-170B46AF811B}" type="pres">
      <dgm:prSet presAssocID="{5AE862BB-ECCE-451F-8390-9004A2B9D26B}" presName="horz1" presStyleCnt="0"/>
      <dgm:spPr/>
    </dgm:pt>
    <dgm:pt modelId="{68D40879-092A-4825-A77A-80DB04D2DCF8}" type="pres">
      <dgm:prSet presAssocID="{5AE862BB-ECCE-451F-8390-9004A2B9D26B}" presName="tx1" presStyleLbl="revTx" presStyleIdx="0" presStyleCnt="1" custScaleY="100098"/>
      <dgm:spPr/>
      <dgm:t>
        <a:bodyPr/>
        <a:lstStyle/>
        <a:p>
          <a:endParaRPr lang="en-IN"/>
        </a:p>
      </dgm:t>
    </dgm:pt>
    <dgm:pt modelId="{84F8FDFD-7EE7-483A-B166-D76A37A4ED5E}" type="pres">
      <dgm:prSet presAssocID="{5AE862BB-ECCE-451F-8390-9004A2B9D26B}" presName="vert1" presStyleCnt="0"/>
      <dgm:spPr/>
    </dgm:pt>
  </dgm:ptLst>
  <dgm:cxnLst>
    <dgm:cxn modelId="{16880031-F681-4EED-A226-9B82CC00DE65}" type="presOf" srcId="{5AE862BB-ECCE-451F-8390-9004A2B9D26B}" destId="{68D40879-092A-4825-A77A-80DB04D2DCF8}" srcOrd="0" destOrd="0" presId="urn:microsoft.com/office/officeart/2008/layout/LinedList"/>
    <dgm:cxn modelId="{CD4EE3A2-20D7-4760-AD54-E46A789A8659}" srcId="{8BFB2E20-1494-4A6F-8BFC-2C73640F1A13}" destId="{5AE862BB-ECCE-451F-8390-9004A2B9D26B}" srcOrd="0" destOrd="0" parTransId="{473C3AB2-5ADE-43B3-89E1-0BE738D2FBB4}" sibTransId="{0595E412-5E89-489A-B708-B6DA436B3310}"/>
    <dgm:cxn modelId="{7399321D-C7C3-4F70-B9ED-62042E47E05F}" type="presOf" srcId="{8BFB2E20-1494-4A6F-8BFC-2C73640F1A13}" destId="{57416287-9029-4FBE-B926-CBAD6787AC4A}" srcOrd="0" destOrd="0" presId="urn:microsoft.com/office/officeart/2008/layout/LinedList"/>
    <dgm:cxn modelId="{B6D462A9-C2E8-4F7F-8760-7908E7A82710}" type="presParOf" srcId="{57416287-9029-4FBE-B926-CBAD6787AC4A}" destId="{51FE1035-301C-4F1C-9960-B7028FFC9CE7}" srcOrd="0" destOrd="0" presId="urn:microsoft.com/office/officeart/2008/layout/LinedList"/>
    <dgm:cxn modelId="{26BDC764-C91B-4F35-BDB4-712A16FFE2DC}" type="presParOf" srcId="{57416287-9029-4FBE-B926-CBAD6787AC4A}" destId="{3187FC35-3497-4A8E-AE57-170B46AF811B}" srcOrd="1" destOrd="0" presId="urn:microsoft.com/office/officeart/2008/layout/LinedList"/>
    <dgm:cxn modelId="{CDD9F4B5-B05F-4F4D-8A6F-CFE091499056}" type="presParOf" srcId="{3187FC35-3497-4A8E-AE57-170B46AF811B}" destId="{68D40879-092A-4825-A77A-80DB04D2DCF8}" srcOrd="0" destOrd="0" presId="urn:microsoft.com/office/officeart/2008/layout/LinedList"/>
    <dgm:cxn modelId="{1526086B-6029-4522-A315-1215773AA3DA}" type="presParOf" srcId="{3187FC35-3497-4A8E-AE57-170B46AF811B}" destId="{84F8FDFD-7EE7-483A-B166-D76A37A4ED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3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20813C-AFD1-4E9D-8B21-9C136E2D610A}" type="doc">
      <dgm:prSet loTypeId="urn:microsoft.com/office/officeart/2005/8/layout/vList4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A0C8410-F0FA-43FC-81F7-22023526083F}">
      <dgm:prSet phldrT="[Text]"/>
      <dgm:spPr/>
      <dgm:t>
        <a:bodyPr/>
        <a:lstStyle/>
        <a:p>
          <a:pPr algn="l"/>
          <a:endParaRPr lang="en-IN" dirty="0"/>
        </a:p>
      </dgm:t>
    </dgm:pt>
    <dgm:pt modelId="{3C88C166-8B49-41C4-A5CD-AE0E67641C3F}" type="parTrans" cxnId="{24F7D202-B464-406B-B6C6-3978ED2ED65C}">
      <dgm:prSet/>
      <dgm:spPr/>
      <dgm:t>
        <a:bodyPr/>
        <a:lstStyle/>
        <a:p>
          <a:endParaRPr lang="en-IN"/>
        </a:p>
      </dgm:t>
    </dgm:pt>
    <dgm:pt modelId="{B9972D76-BAF8-4A4D-98E1-59136AC82078}" type="sibTrans" cxnId="{24F7D202-B464-406B-B6C6-3978ED2ED65C}">
      <dgm:prSet/>
      <dgm:spPr/>
      <dgm:t>
        <a:bodyPr/>
        <a:lstStyle/>
        <a:p>
          <a:endParaRPr lang="en-IN"/>
        </a:p>
      </dgm:t>
    </dgm:pt>
    <dgm:pt modelId="{68171DD9-3C84-4770-8039-6925D1FAFDA9}" type="pres">
      <dgm:prSet presAssocID="{D820813C-AFD1-4E9D-8B21-9C136E2D610A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9FBD882-17CB-49B2-90B0-2C452D4B147B}" type="pres">
      <dgm:prSet presAssocID="{9A0C8410-F0FA-43FC-81F7-22023526083F}" presName="comp" presStyleCnt="0"/>
      <dgm:spPr/>
      <dgm:t>
        <a:bodyPr/>
        <a:lstStyle/>
        <a:p>
          <a:endParaRPr lang="en-IN"/>
        </a:p>
      </dgm:t>
    </dgm:pt>
    <dgm:pt modelId="{354A5BAC-381E-4002-9A5E-1E6D34DC253B}" type="pres">
      <dgm:prSet presAssocID="{9A0C8410-F0FA-43FC-81F7-22023526083F}" presName="box" presStyleLbl="node1" presStyleIdx="0" presStyleCnt="1" custScaleX="85723" custLinFactNeighborX="-14135" custLinFactNeighborY="1799"/>
      <dgm:spPr/>
      <dgm:t>
        <a:bodyPr/>
        <a:lstStyle/>
        <a:p>
          <a:endParaRPr lang="en-IN"/>
        </a:p>
      </dgm:t>
    </dgm:pt>
    <dgm:pt modelId="{99E4AF3F-9D2C-4177-9D0E-EA1444CBA803}" type="pres">
      <dgm:prSet presAssocID="{9A0C8410-F0FA-43FC-81F7-22023526083F}" presName="img" presStyleLbl="fgImgPlace1" presStyleIdx="0" presStyleCnt="1" custScaleX="500000" custScaleY="124690" custLinFactNeighborX="71280" custLinFactNeighborY="27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F4BACA00-CD3C-4C18-8427-746A676C7421}" type="pres">
      <dgm:prSet presAssocID="{9A0C8410-F0FA-43FC-81F7-22023526083F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4F7D202-B464-406B-B6C6-3978ED2ED65C}" srcId="{D820813C-AFD1-4E9D-8B21-9C136E2D610A}" destId="{9A0C8410-F0FA-43FC-81F7-22023526083F}" srcOrd="0" destOrd="0" parTransId="{3C88C166-8B49-41C4-A5CD-AE0E67641C3F}" sibTransId="{B9972D76-BAF8-4A4D-98E1-59136AC82078}"/>
    <dgm:cxn modelId="{2D525885-0D30-4F08-A3D4-BE77B91CCF68}" type="presOf" srcId="{D820813C-AFD1-4E9D-8B21-9C136E2D610A}" destId="{68171DD9-3C84-4770-8039-6925D1FAFDA9}" srcOrd="0" destOrd="0" presId="urn:microsoft.com/office/officeart/2005/8/layout/vList4"/>
    <dgm:cxn modelId="{0A740395-03D2-4094-9108-B9E904DBB5B1}" type="presOf" srcId="{9A0C8410-F0FA-43FC-81F7-22023526083F}" destId="{354A5BAC-381E-4002-9A5E-1E6D34DC253B}" srcOrd="0" destOrd="0" presId="urn:microsoft.com/office/officeart/2005/8/layout/vList4"/>
    <dgm:cxn modelId="{17AAAB02-3A84-43C4-A027-86213EEE2639}" type="presOf" srcId="{9A0C8410-F0FA-43FC-81F7-22023526083F}" destId="{F4BACA00-CD3C-4C18-8427-746A676C7421}" srcOrd="1" destOrd="0" presId="urn:microsoft.com/office/officeart/2005/8/layout/vList4"/>
    <dgm:cxn modelId="{2AD0BD8B-4937-4E2B-ACD5-FE3C0FAAC2E1}" type="presParOf" srcId="{68171DD9-3C84-4770-8039-6925D1FAFDA9}" destId="{49FBD882-17CB-49B2-90B0-2C452D4B147B}" srcOrd="0" destOrd="0" presId="urn:microsoft.com/office/officeart/2005/8/layout/vList4"/>
    <dgm:cxn modelId="{DA55010E-7AA1-4B29-8CE4-93D9A3C9A4C7}" type="presParOf" srcId="{49FBD882-17CB-49B2-90B0-2C452D4B147B}" destId="{354A5BAC-381E-4002-9A5E-1E6D34DC253B}" srcOrd="0" destOrd="0" presId="urn:microsoft.com/office/officeart/2005/8/layout/vList4"/>
    <dgm:cxn modelId="{D25AF511-19CB-4C26-BD57-9576C1F8750A}" type="presParOf" srcId="{49FBD882-17CB-49B2-90B0-2C452D4B147B}" destId="{99E4AF3F-9D2C-4177-9D0E-EA1444CBA803}" srcOrd="1" destOrd="0" presId="urn:microsoft.com/office/officeart/2005/8/layout/vList4"/>
    <dgm:cxn modelId="{4494EBA3-F169-4622-908E-6114DD2D7424}" type="presParOf" srcId="{49FBD882-17CB-49B2-90B0-2C452D4B147B}" destId="{F4BACA00-CD3C-4C18-8427-746A676C742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4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20813C-AFD1-4E9D-8B21-9C136E2D610A}" type="doc">
      <dgm:prSet loTypeId="urn:microsoft.com/office/officeart/2005/8/layout/vList4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A0C8410-F0FA-43FC-81F7-22023526083F}">
      <dgm:prSet phldrT="[Text]"/>
      <dgm:spPr/>
      <dgm:t>
        <a:bodyPr/>
        <a:lstStyle/>
        <a:p>
          <a:pPr algn="l"/>
          <a:endParaRPr lang="en-IN" dirty="0"/>
        </a:p>
      </dgm:t>
    </dgm:pt>
    <dgm:pt modelId="{3C88C166-8B49-41C4-A5CD-AE0E67641C3F}" type="parTrans" cxnId="{24F7D202-B464-406B-B6C6-3978ED2ED65C}">
      <dgm:prSet/>
      <dgm:spPr/>
      <dgm:t>
        <a:bodyPr/>
        <a:lstStyle/>
        <a:p>
          <a:endParaRPr lang="en-IN"/>
        </a:p>
      </dgm:t>
    </dgm:pt>
    <dgm:pt modelId="{B9972D76-BAF8-4A4D-98E1-59136AC82078}" type="sibTrans" cxnId="{24F7D202-B464-406B-B6C6-3978ED2ED65C}">
      <dgm:prSet/>
      <dgm:spPr/>
      <dgm:t>
        <a:bodyPr/>
        <a:lstStyle/>
        <a:p>
          <a:endParaRPr lang="en-IN"/>
        </a:p>
      </dgm:t>
    </dgm:pt>
    <dgm:pt modelId="{68171DD9-3C84-4770-8039-6925D1FAFDA9}" type="pres">
      <dgm:prSet presAssocID="{D820813C-AFD1-4E9D-8B21-9C136E2D610A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9FBD882-17CB-49B2-90B0-2C452D4B147B}" type="pres">
      <dgm:prSet presAssocID="{9A0C8410-F0FA-43FC-81F7-22023526083F}" presName="comp" presStyleCnt="0"/>
      <dgm:spPr/>
      <dgm:t>
        <a:bodyPr/>
        <a:lstStyle/>
        <a:p>
          <a:endParaRPr lang="en-IN"/>
        </a:p>
      </dgm:t>
    </dgm:pt>
    <dgm:pt modelId="{354A5BAC-381E-4002-9A5E-1E6D34DC253B}" type="pres">
      <dgm:prSet presAssocID="{9A0C8410-F0FA-43FC-81F7-22023526083F}" presName="box" presStyleLbl="node1" presStyleIdx="0" presStyleCnt="1" custScaleX="78843" custLinFactNeighborX="-12460"/>
      <dgm:spPr/>
      <dgm:t>
        <a:bodyPr/>
        <a:lstStyle/>
        <a:p>
          <a:endParaRPr lang="en-IN"/>
        </a:p>
      </dgm:t>
    </dgm:pt>
    <dgm:pt modelId="{99E4AF3F-9D2C-4177-9D0E-EA1444CBA803}" type="pres">
      <dgm:prSet presAssocID="{9A0C8410-F0FA-43FC-81F7-22023526083F}" presName="img" presStyleLbl="fgImgPlace1" presStyleIdx="0" presStyleCnt="1" custScaleX="500000" custScaleY="124690" custLinFactNeighborX="28768" custLinFactNeighborY="-110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F4BACA00-CD3C-4C18-8427-746A676C7421}" type="pres">
      <dgm:prSet presAssocID="{9A0C8410-F0FA-43FC-81F7-22023526083F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4F7D202-B464-406B-B6C6-3978ED2ED65C}" srcId="{D820813C-AFD1-4E9D-8B21-9C136E2D610A}" destId="{9A0C8410-F0FA-43FC-81F7-22023526083F}" srcOrd="0" destOrd="0" parTransId="{3C88C166-8B49-41C4-A5CD-AE0E67641C3F}" sibTransId="{B9972D76-BAF8-4A4D-98E1-59136AC82078}"/>
    <dgm:cxn modelId="{4ED0109E-45BD-4777-BD33-967F7904F807}" type="presOf" srcId="{9A0C8410-F0FA-43FC-81F7-22023526083F}" destId="{F4BACA00-CD3C-4C18-8427-746A676C7421}" srcOrd="1" destOrd="0" presId="urn:microsoft.com/office/officeart/2005/8/layout/vList4"/>
    <dgm:cxn modelId="{756958D6-9C2A-48C9-92AB-0F80AF3CB625}" type="presOf" srcId="{D820813C-AFD1-4E9D-8B21-9C136E2D610A}" destId="{68171DD9-3C84-4770-8039-6925D1FAFDA9}" srcOrd="0" destOrd="0" presId="urn:microsoft.com/office/officeart/2005/8/layout/vList4"/>
    <dgm:cxn modelId="{462B8C6D-6E62-46F4-B115-9620277986B6}" type="presOf" srcId="{9A0C8410-F0FA-43FC-81F7-22023526083F}" destId="{354A5BAC-381E-4002-9A5E-1E6D34DC253B}" srcOrd="0" destOrd="0" presId="urn:microsoft.com/office/officeart/2005/8/layout/vList4"/>
    <dgm:cxn modelId="{344EE1EE-25F9-4855-B0A3-CB224239B326}" type="presParOf" srcId="{68171DD9-3C84-4770-8039-6925D1FAFDA9}" destId="{49FBD882-17CB-49B2-90B0-2C452D4B147B}" srcOrd="0" destOrd="0" presId="urn:microsoft.com/office/officeart/2005/8/layout/vList4"/>
    <dgm:cxn modelId="{B4A9CBAD-714C-4080-AC27-218ECCADB00D}" type="presParOf" srcId="{49FBD882-17CB-49B2-90B0-2C452D4B147B}" destId="{354A5BAC-381E-4002-9A5E-1E6D34DC253B}" srcOrd="0" destOrd="0" presId="urn:microsoft.com/office/officeart/2005/8/layout/vList4"/>
    <dgm:cxn modelId="{0C6E78F6-820F-494B-8DFC-7925AA450900}" type="presParOf" srcId="{49FBD882-17CB-49B2-90B0-2C452D4B147B}" destId="{99E4AF3F-9D2C-4177-9D0E-EA1444CBA803}" srcOrd="1" destOrd="0" presId="urn:microsoft.com/office/officeart/2005/8/layout/vList4"/>
    <dgm:cxn modelId="{2D4B6F00-1C8D-47D3-A484-690D8DA9FF0A}" type="presParOf" srcId="{49FBD882-17CB-49B2-90B0-2C452D4B147B}" destId="{F4BACA00-CD3C-4C18-8427-746A676C742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4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E1035-301C-4F1C-9960-B7028FFC9CE7}">
      <dsp:nvSpPr>
        <dsp:cNvPr id="0" name=""/>
        <dsp:cNvSpPr/>
      </dsp:nvSpPr>
      <dsp:spPr>
        <a:xfrm>
          <a:off x="0" y="1564"/>
          <a:ext cx="1011290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D40879-092A-4825-A77A-80DB04D2DCF8}">
      <dsp:nvSpPr>
        <dsp:cNvPr id="0" name=""/>
        <dsp:cNvSpPr/>
      </dsp:nvSpPr>
      <dsp:spPr>
        <a:xfrm>
          <a:off x="0" y="1564"/>
          <a:ext cx="10103033" cy="320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just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study various sensors and related technologies</a:t>
          </a:r>
        </a:p>
        <a:p>
          <a:pPr lvl="0" algn="just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 study IoT for efficient communication between sensors and controllers</a:t>
          </a:r>
        </a:p>
        <a:p>
          <a:pPr lvl="0" algn="just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develop &amp; deploy low cost sensor based controllers for water conservation</a:t>
          </a:r>
        </a:p>
        <a:p>
          <a:pPr lvl="0" algn="just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develop a centralized supervising/monitoring system for water conservation </a:t>
          </a:r>
          <a:endParaRPr lang="en-IN" sz="2700" b="1" kern="1200" dirty="0"/>
        </a:p>
      </dsp:txBody>
      <dsp:txXfrm>
        <a:off x="0" y="1564"/>
        <a:ext cx="10103033" cy="32068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A5BAC-381E-4002-9A5E-1E6D34DC253B}">
      <dsp:nvSpPr>
        <dsp:cNvPr id="0" name=""/>
        <dsp:cNvSpPr/>
      </dsp:nvSpPr>
      <dsp:spPr>
        <a:xfrm>
          <a:off x="755633" y="0"/>
          <a:ext cx="3665514" cy="7080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 dirty="0"/>
        </a:p>
      </dsp:txBody>
      <dsp:txXfrm>
        <a:off x="2046959" y="0"/>
        <a:ext cx="2374187" cy="7080190"/>
      </dsp:txXfrm>
    </dsp:sp>
    <dsp:sp modelId="{99E4AF3F-9D2C-4177-9D0E-EA1444CBA803}">
      <dsp:nvSpPr>
        <dsp:cNvPr id="0" name=""/>
        <dsp:cNvSpPr/>
      </dsp:nvSpPr>
      <dsp:spPr>
        <a:xfrm>
          <a:off x="0" y="0"/>
          <a:ext cx="4649131" cy="706263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A5BAC-381E-4002-9A5E-1E6D34DC253B}">
      <dsp:nvSpPr>
        <dsp:cNvPr id="0" name=""/>
        <dsp:cNvSpPr/>
      </dsp:nvSpPr>
      <dsp:spPr>
        <a:xfrm>
          <a:off x="793261" y="0"/>
          <a:ext cx="3833615" cy="7345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 dirty="0"/>
        </a:p>
      </dsp:txBody>
      <dsp:txXfrm>
        <a:off x="2139117" y="0"/>
        <a:ext cx="2487758" cy="7345400"/>
      </dsp:txXfrm>
    </dsp:sp>
    <dsp:sp modelId="{99E4AF3F-9D2C-4177-9D0E-EA1444CBA803}">
      <dsp:nvSpPr>
        <dsp:cNvPr id="0" name=""/>
        <dsp:cNvSpPr/>
      </dsp:nvSpPr>
      <dsp:spPr>
        <a:xfrm>
          <a:off x="0" y="25385"/>
          <a:ext cx="4862341" cy="732718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E1035-301C-4F1C-9960-B7028FFC9CE7}">
      <dsp:nvSpPr>
        <dsp:cNvPr id="0" name=""/>
        <dsp:cNvSpPr/>
      </dsp:nvSpPr>
      <dsp:spPr>
        <a:xfrm>
          <a:off x="0" y="0"/>
          <a:ext cx="433062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D40879-092A-4825-A77A-80DB04D2DCF8}">
      <dsp:nvSpPr>
        <dsp:cNvPr id="0" name=""/>
        <dsp:cNvSpPr/>
      </dsp:nvSpPr>
      <dsp:spPr>
        <a:xfrm>
          <a:off x="0" y="0"/>
          <a:ext cx="4330629" cy="5270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Functional Modules</a:t>
          </a:r>
        </a:p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1. Sensing module</a:t>
          </a:r>
        </a:p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2. Process module</a:t>
          </a:r>
        </a:p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 Gateway interface module</a:t>
          </a:r>
        </a:p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4. Cloud module</a:t>
          </a:r>
        </a:p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5. GUI module</a:t>
          </a:r>
        </a:p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</a:p>
      </dsp:txBody>
      <dsp:txXfrm>
        <a:off x="0" y="0"/>
        <a:ext cx="4330629" cy="527019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E1035-301C-4F1C-9960-B7028FFC9CE7}">
      <dsp:nvSpPr>
        <dsp:cNvPr id="0" name=""/>
        <dsp:cNvSpPr/>
      </dsp:nvSpPr>
      <dsp:spPr>
        <a:xfrm>
          <a:off x="0" y="2954"/>
          <a:ext cx="784929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D40879-092A-4825-A77A-80DB04D2DCF8}">
      <dsp:nvSpPr>
        <dsp:cNvPr id="0" name=""/>
        <dsp:cNvSpPr/>
      </dsp:nvSpPr>
      <dsp:spPr>
        <a:xfrm>
          <a:off x="0" y="2954"/>
          <a:ext cx="7841633" cy="6053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Brief summary of what you discovered based on results</a:t>
          </a:r>
        </a:p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Indicate and explain whether or not the data supports your hypothesis</a:t>
          </a:r>
        </a:p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Give directions for future work in this area.</a:t>
          </a:r>
        </a:p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Each of the areas can be expanded as per requirement</a:t>
          </a:r>
          <a:endParaRPr lang="en-IN" sz="4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954"/>
        <a:ext cx="7841633" cy="605338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A5BAC-381E-4002-9A5E-1E6D34DC253B}">
      <dsp:nvSpPr>
        <dsp:cNvPr id="0" name=""/>
        <dsp:cNvSpPr/>
      </dsp:nvSpPr>
      <dsp:spPr>
        <a:xfrm>
          <a:off x="280430" y="0"/>
          <a:ext cx="1897293" cy="2225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 dirty="0"/>
        </a:p>
      </dsp:txBody>
      <dsp:txXfrm>
        <a:off x="850658" y="0"/>
        <a:ext cx="1327065" cy="2225412"/>
      </dsp:txXfrm>
    </dsp:sp>
    <dsp:sp modelId="{99E4AF3F-9D2C-4177-9D0E-EA1444CBA803}">
      <dsp:nvSpPr>
        <dsp:cNvPr id="0" name=""/>
        <dsp:cNvSpPr/>
      </dsp:nvSpPr>
      <dsp:spPr>
        <a:xfrm>
          <a:off x="0" y="7694"/>
          <a:ext cx="2213284" cy="221989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E1035-301C-4F1C-9960-B7028FFC9CE7}">
      <dsp:nvSpPr>
        <dsp:cNvPr id="0" name=""/>
        <dsp:cNvSpPr/>
      </dsp:nvSpPr>
      <dsp:spPr>
        <a:xfrm>
          <a:off x="0" y="278"/>
          <a:ext cx="225709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D40879-092A-4825-A77A-80DB04D2DCF8}">
      <dsp:nvSpPr>
        <dsp:cNvPr id="0" name=""/>
        <dsp:cNvSpPr/>
      </dsp:nvSpPr>
      <dsp:spPr>
        <a:xfrm>
          <a:off x="0" y="0"/>
          <a:ext cx="2257097" cy="570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Team Member2 Name</a:t>
          </a:r>
        </a:p>
      </dsp:txBody>
      <dsp:txXfrm>
        <a:off x="0" y="0"/>
        <a:ext cx="2257097" cy="57049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A5BAC-381E-4002-9A5E-1E6D34DC253B}">
      <dsp:nvSpPr>
        <dsp:cNvPr id="0" name=""/>
        <dsp:cNvSpPr/>
      </dsp:nvSpPr>
      <dsp:spPr>
        <a:xfrm>
          <a:off x="280430" y="0"/>
          <a:ext cx="1897293" cy="2225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 dirty="0"/>
        </a:p>
      </dsp:txBody>
      <dsp:txXfrm>
        <a:off x="850658" y="0"/>
        <a:ext cx="1327065" cy="2225412"/>
      </dsp:txXfrm>
    </dsp:sp>
    <dsp:sp modelId="{99E4AF3F-9D2C-4177-9D0E-EA1444CBA803}">
      <dsp:nvSpPr>
        <dsp:cNvPr id="0" name=""/>
        <dsp:cNvSpPr/>
      </dsp:nvSpPr>
      <dsp:spPr>
        <a:xfrm>
          <a:off x="0" y="7694"/>
          <a:ext cx="2213284" cy="221989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E1035-301C-4F1C-9960-B7028FFC9CE7}">
      <dsp:nvSpPr>
        <dsp:cNvPr id="0" name=""/>
        <dsp:cNvSpPr/>
      </dsp:nvSpPr>
      <dsp:spPr>
        <a:xfrm>
          <a:off x="0" y="278"/>
          <a:ext cx="231257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D40879-092A-4825-A77A-80DB04D2DCF8}">
      <dsp:nvSpPr>
        <dsp:cNvPr id="0" name=""/>
        <dsp:cNvSpPr/>
      </dsp:nvSpPr>
      <dsp:spPr>
        <a:xfrm>
          <a:off x="0" y="0"/>
          <a:ext cx="2312579" cy="570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Dr M Rajasekhara Babu, Guide</a:t>
          </a:r>
        </a:p>
      </dsp:txBody>
      <dsp:txXfrm>
        <a:off x="0" y="0"/>
        <a:ext cx="2312579" cy="57049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A5BAC-381E-4002-9A5E-1E6D34DC253B}">
      <dsp:nvSpPr>
        <dsp:cNvPr id="0" name=""/>
        <dsp:cNvSpPr/>
      </dsp:nvSpPr>
      <dsp:spPr>
        <a:xfrm>
          <a:off x="280430" y="0"/>
          <a:ext cx="1897293" cy="2225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 dirty="0"/>
        </a:p>
      </dsp:txBody>
      <dsp:txXfrm>
        <a:off x="850658" y="0"/>
        <a:ext cx="1327065" cy="2225412"/>
      </dsp:txXfrm>
    </dsp:sp>
    <dsp:sp modelId="{99E4AF3F-9D2C-4177-9D0E-EA1444CBA803}">
      <dsp:nvSpPr>
        <dsp:cNvPr id="0" name=""/>
        <dsp:cNvSpPr/>
      </dsp:nvSpPr>
      <dsp:spPr>
        <a:xfrm>
          <a:off x="0" y="7694"/>
          <a:ext cx="2213284" cy="221989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E1035-301C-4F1C-9960-B7028FFC9CE7}">
      <dsp:nvSpPr>
        <dsp:cNvPr id="0" name=""/>
        <dsp:cNvSpPr/>
      </dsp:nvSpPr>
      <dsp:spPr>
        <a:xfrm>
          <a:off x="0" y="278"/>
          <a:ext cx="231257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D40879-092A-4825-A77A-80DB04D2DCF8}">
      <dsp:nvSpPr>
        <dsp:cNvPr id="0" name=""/>
        <dsp:cNvSpPr/>
      </dsp:nvSpPr>
      <dsp:spPr>
        <a:xfrm>
          <a:off x="0" y="0"/>
          <a:ext cx="2312579" cy="570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Team Member-1 Name</a:t>
          </a:r>
        </a:p>
      </dsp:txBody>
      <dsp:txXfrm>
        <a:off x="0" y="0"/>
        <a:ext cx="2312579" cy="57049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E1035-301C-4F1C-9960-B7028FFC9CE7}">
      <dsp:nvSpPr>
        <dsp:cNvPr id="0" name=""/>
        <dsp:cNvSpPr/>
      </dsp:nvSpPr>
      <dsp:spPr>
        <a:xfrm>
          <a:off x="0" y="278"/>
          <a:ext cx="231257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D40879-092A-4825-A77A-80DB04D2DCF8}">
      <dsp:nvSpPr>
        <dsp:cNvPr id="0" name=""/>
        <dsp:cNvSpPr/>
      </dsp:nvSpPr>
      <dsp:spPr>
        <a:xfrm>
          <a:off x="0" y="0"/>
          <a:ext cx="2312579" cy="570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Team Member-5 Name</a:t>
          </a:r>
        </a:p>
      </dsp:txBody>
      <dsp:txXfrm>
        <a:off x="0" y="0"/>
        <a:ext cx="2312579" cy="57049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A5BAC-381E-4002-9A5E-1E6D34DC253B}">
      <dsp:nvSpPr>
        <dsp:cNvPr id="0" name=""/>
        <dsp:cNvSpPr/>
      </dsp:nvSpPr>
      <dsp:spPr>
        <a:xfrm>
          <a:off x="280430" y="0"/>
          <a:ext cx="1897293" cy="2225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 dirty="0"/>
        </a:p>
      </dsp:txBody>
      <dsp:txXfrm>
        <a:off x="850658" y="0"/>
        <a:ext cx="1327065" cy="2225412"/>
      </dsp:txXfrm>
    </dsp:sp>
    <dsp:sp modelId="{99E4AF3F-9D2C-4177-9D0E-EA1444CBA803}">
      <dsp:nvSpPr>
        <dsp:cNvPr id="0" name=""/>
        <dsp:cNvSpPr/>
      </dsp:nvSpPr>
      <dsp:spPr>
        <a:xfrm>
          <a:off x="-60961" y="7691"/>
          <a:ext cx="2213284" cy="221989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E1035-301C-4F1C-9960-B7028FFC9CE7}">
      <dsp:nvSpPr>
        <dsp:cNvPr id="0" name=""/>
        <dsp:cNvSpPr/>
      </dsp:nvSpPr>
      <dsp:spPr>
        <a:xfrm>
          <a:off x="0" y="278"/>
          <a:ext cx="231257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D40879-092A-4825-A77A-80DB04D2DCF8}">
      <dsp:nvSpPr>
        <dsp:cNvPr id="0" name=""/>
        <dsp:cNvSpPr/>
      </dsp:nvSpPr>
      <dsp:spPr>
        <a:xfrm>
          <a:off x="0" y="0"/>
          <a:ext cx="2312579" cy="570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Team Member-4 Name</a:t>
          </a:r>
        </a:p>
      </dsp:txBody>
      <dsp:txXfrm>
        <a:off x="0" y="0"/>
        <a:ext cx="2312579" cy="57049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A5BAC-381E-4002-9A5E-1E6D34DC253B}">
      <dsp:nvSpPr>
        <dsp:cNvPr id="0" name=""/>
        <dsp:cNvSpPr/>
      </dsp:nvSpPr>
      <dsp:spPr>
        <a:xfrm>
          <a:off x="280430" y="0"/>
          <a:ext cx="1897293" cy="2225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 dirty="0"/>
        </a:p>
      </dsp:txBody>
      <dsp:txXfrm>
        <a:off x="850658" y="0"/>
        <a:ext cx="1327065" cy="2225412"/>
      </dsp:txXfrm>
    </dsp:sp>
    <dsp:sp modelId="{99E4AF3F-9D2C-4177-9D0E-EA1444CBA803}">
      <dsp:nvSpPr>
        <dsp:cNvPr id="0" name=""/>
        <dsp:cNvSpPr/>
      </dsp:nvSpPr>
      <dsp:spPr>
        <a:xfrm>
          <a:off x="0" y="7694"/>
          <a:ext cx="2213284" cy="221989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E1035-301C-4F1C-9960-B7028FFC9CE7}">
      <dsp:nvSpPr>
        <dsp:cNvPr id="0" name=""/>
        <dsp:cNvSpPr/>
      </dsp:nvSpPr>
      <dsp:spPr>
        <a:xfrm>
          <a:off x="0" y="278"/>
          <a:ext cx="231257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D40879-092A-4825-A77A-80DB04D2DCF8}">
      <dsp:nvSpPr>
        <dsp:cNvPr id="0" name=""/>
        <dsp:cNvSpPr/>
      </dsp:nvSpPr>
      <dsp:spPr>
        <a:xfrm>
          <a:off x="0" y="0"/>
          <a:ext cx="2312579" cy="570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Team Member-3 Name</a:t>
          </a:r>
        </a:p>
      </dsp:txBody>
      <dsp:txXfrm>
        <a:off x="0" y="0"/>
        <a:ext cx="2312579" cy="57049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A5BAC-381E-4002-9A5E-1E6D34DC253B}">
      <dsp:nvSpPr>
        <dsp:cNvPr id="0" name=""/>
        <dsp:cNvSpPr/>
      </dsp:nvSpPr>
      <dsp:spPr>
        <a:xfrm>
          <a:off x="280430" y="0"/>
          <a:ext cx="1897293" cy="2225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 dirty="0"/>
        </a:p>
      </dsp:txBody>
      <dsp:txXfrm>
        <a:off x="850658" y="0"/>
        <a:ext cx="1327065" cy="2225412"/>
      </dsp:txXfrm>
    </dsp:sp>
    <dsp:sp modelId="{99E4AF3F-9D2C-4177-9D0E-EA1444CBA803}">
      <dsp:nvSpPr>
        <dsp:cNvPr id="0" name=""/>
        <dsp:cNvSpPr/>
      </dsp:nvSpPr>
      <dsp:spPr>
        <a:xfrm>
          <a:off x="0" y="7694"/>
          <a:ext cx="2213284" cy="221989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A5BAC-381E-4002-9A5E-1E6D34DC253B}">
      <dsp:nvSpPr>
        <dsp:cNvPr id="0" name=""/>
        <dsp:cNvSpPr/>
      </dsp:nvSpPr>
      <dsp:spPr>
        <a:xfrm>
          <a:off x="2226477" y="0"/>
          <a:ext cx="7834413" cy="68587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 dirty="0"/>
        </a:p>
      </dsp:txBody>
      <dsp:txXfrm>
        <a:off x="4334123" y="0"/>
        <a:ext cx="5726768" cy="6858728"/>
      </dsp:txXfrm>
    </dsp:sp>
    <dsp:sp modelId="{99E4AF3F-9D2C-4177-9D0E-EA1444CBA803}">
      <dsp:nvSpPr>
        <dsp:cNvPr id="0" name=""/>
        <dsp:cNvSpPr/>
      </dsp:nvSpPr>
      <dsp:spPr>
        <a:xfrm>
          <a:off x="0" y="0"/>
          <a:ext cx="9936727" cy="684171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E1035-301C-4F1C-9960-B7028FFC9CE7}">
      <dsp:nvSpPr>
        <dsp:cNvPr id="0" name=""/>
        <dsp:cNvSpPr/>
      </dsp:nvSpPr>
      <dsp:spPr>
        <a:xfrm>
          <a:off x="0" y="0"/>
          <a:ext cx="1708856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D40879-092A-4825-A77A-80DB04D2DCF8}">
      <dsp:nvSpPr>
        <dsp:cNvPr id="0" name=""/>
        <dsp:cNvSpPr/>
      </dsp:nvSpPr>
      <dsp:spPr>
        <a:xfrm>
          <a:off x="0" y="0"/>
          <a:ext cx="17088567" cy="1576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b="1" kern="12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Title of Project</a:t>
          </a:r>
          <a:endParaRPr lang="en-IN" sz="6500" b="1" kern="1200" dirty="0">
            <a:solidFill>
              <a:srgbClr val="FFFF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17088567" cy="15769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E1035-301C-4F1C-9960-B7028FFC9CE7}">
      <dsp:nvSpPr>
        <dsp:cNvPr id="0" name=""/>
        <dsp:cNvSpPr/>
      </dsp:nvSpPr>
      <dsp:spPr>
        <a:xfrm>
          <a:off x="0" y="0"/>
          <a:ext cx="430652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D40879-092A-4825-A77A-80DB04D2DCF8}">
      <dsp:nvSpPr>
        <dsp:cNvPr id="0" name=""/>
        <dsp:cNvSpPr/>
      </dsp:nvSpPr>
      <dsp:spPr>
        <a:xfrm>
          <a:off x="0" y="0"/>
          <a:ext cx="4306529" cy="2960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b="1" kern="1200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Software Apps</a:t>
          </a:r>
        </a:p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b="1" kern="1200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Arduino IDE</a:t>
          </a:r>
        </a:p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b="1" kern="1200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MQTT APP</a:t>
          </a:r>
        </a:p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b="1" kern="1200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UBIDOT</a:t>
          </a:r>
        </a:p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b="1" kern="1200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 </a:t>
          </a:r>
          <a:r>
            <a:rPr lang="en-IN" sz="3100" b="1" kern="1200" dirty="0" err="1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Blynk</a:t>
          </a:r>
          <a:endParaRPr lang="en-IN" sz="3100" b="1" kern="1200" dirty="0">
            <a:solidFill>
              <a:schemeClr val="accent6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4306529" cy="29602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E1035-301C-4F1C-9960-B7028FFC9CE7}">
      <dsp:nvSpPr>
        <dsp:cNvPr id="0" name=""/>
        <dsp:cNvSpPr/>
      </dsp:nvSpPr>
      <dsp:spPr>
        <a:xfrm>
          <a:off x="0" y="0"/>
          <a:ext cx="528257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D40879-092A-4825-A77A-80DB04D2DCF8}">
      <dsp:nvSpPr>
        <dsp:cNvPr id="0" name=""/>
        <dsp:cNvSpPr/>
      </dsp:nvSpPr>
      <dsp:spPr>
        <a:xfrm>
          <a:off x="0" y="0"/>
          <a:ext cx="5282578" cy="2853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b="1" kern="12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Hardware Components</a:t>
          </a: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b="1" kern="12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Raspberry Pi Zero Wireless</a:t>
          </a: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b="1" kern="12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mobile battery</a:t>
          </a: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b="1" kern="12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DRV8830	</a:t>
          </a: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 Adafruit Mini Round Robot Chassis Kit - 2WD with DC Motors</a:t>
          </a:r>
          <a:endParaRPr lang="en-IN" sz="2600" b="1" kern="1200" dirty="0">
            <a:solidFill>
              <a:schemeClr val="accent6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5282578" cy="28538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E1035-301C-4F1C-9960-B7028FFC9CE7}">
      <dsp:nvSpPr>
        <dsp:cNvPr id="0" name=""/>
        <dsp:cNvSpPr/>
      </dsp:nvSpPr>
      <dsp:spPr>
        <a:xfrm>
          <a:off x="0" y="1312"/>
          <a:ext cx="101620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D40879-092A-4825-A77A-80DB04D2DCF8}">
      <dsp:nvSpPr>
        <dsp:cNvPr id="0" name=""/>
        <dsp:cNvSpPr/>
      </dsp:nvSpPr>
      <dsp:spPr>
        <a:xfrm>
          <a:off x="0" y="1312"/>
          <a:ext cx="10152145" cy="268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just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4400" b="1" kern="12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develop an apparatus and method that automate water conservation of residential buildings using Internet of Things (IoT) and sensors.</a:t>
          </a:r>
          <a:endParaRPr lang="en-IN" sz="4400" b="1" kern="1200" dirty="0"/>
        </a:p>
      </dsp:txBody>
      <dsp:txXfrm>
        <a:off x="0" y="1312"/>
        <a:ext cx="10152145" cy="26898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A5BAC-381E-4002-9A5E-1E6D34DC253B}">
      <dsp:nvSpPr>
        <dsp:cNvPr id="0" name=""/>
        <dsp:cNvSpPr/>
      </dsp:nvSpPr>
      <dsp:spPr>
        <a:xfrm>
          <a:off x="1447743" y="2989"/>
          <a:ext cx="8279427" cy="3058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 dirty="0"/>
        </a:p>
      </dsp:txBody>
      <dsp:txXfrm>
        <a:off x="3365788" y="2989"/>
        <a:ext cx="6361381" cy="3058221"/>
      </dsp:txXfrm>
    </dsp:sp>
    <dsp:sp modelId="{99E4AF3F-9D2C-4177-9D0E-EA1444CBA803}">
      <dsp:nvSpPr>
        <dsp:cNvPr id="0" name=""/>
        <dsp:cNvSpPr/>
      </dsp:nvSpPr>
      <dsp:spPr>
        <a:xfrm>
          <a:off x="-57133" y="10569"/>
          <a:ext cx="9658350" cy="305063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A5BAC-381E-4002-9A5E-1E6D34DC253B}">
      <dsp:nvSpPr>
        <dsp:cNvPr id="0" name=""/>
        <dsp:cNvSpPr/>
      </dsp:nvSpPr>
      <dsp:spPr>
        <a:xfrm>
          <a:off x="988421" y="0"/>
          <a:ext cx="4289106" cy="56994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 dirty="0"/>
        </a:p>
      </dsp:txBody>
      <dsp:txXfrm>
        <a:off x="2295607" y="0"/>
        <a:ext cx="2981920" cy="5699481"/>
      </dsp:txXfrm>
    </dsp:sp>
    <dsp:sp modelId="{99E4AF3F-9D2C-4177-9D0E-EA1444CBA803}">
      <dsp:nvSpPr>
        <dsp:cNvPr id="0" name=""/>
        <dsp:cNvSpPr/>
      </dsp:nvSpPr>
      <dsp:spPr>
        <a:xfrm>
          <a:off x="-202300" y="0"/>
          <a:ext cx="5440060" cy="568534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98932"/>
            <a:ext cx="18176081" cy="10634216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6043244"/>
            <a:ext cx="16037719" cy="7374657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04-04-2019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84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04-04-2019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3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26243"/>
            <a:ext cx="4610844" cy="25885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26243"/>
            <a:ext cx="13565237" cy="25885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04-04-2019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07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04-04-2019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81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615069"/>
            <a:ext cx="18443377" cy="12705906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441178"/>
            <a:ext cx="18443377" cy="6681736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04-04-2019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15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131215"/>
            <a:ext cx="9088041" cy="193805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131215"/>
            <a:ext cx="9088041" cy="193805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04-04-2019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16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26250"/>
            <a:ext cx="18443377" cy="5903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87791"/>
            <a:ext cx="9046274" cy="3669651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157442"/>
            <a:ext cx="9046274" cy="164109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87791"/>
            <a:ext cx="9090826" cy="3669651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157442"/>
            <a:ext cx="9090826" cy="164109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04-04-2019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05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04-04-2019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06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04-04-2019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16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36339"/>
            <a:ext cx="6896776" cy="7127187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97934"/>
            <a:ext cx="10825460" cy="21706810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163526"/>
            <a:ext cx="6896776" cy="16976566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04-04-2019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37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36339"/>
            <a:ext cx="6896776" cy="7127187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97934"/>
            <a:ext cx="10825460" cy="21706810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163526"/>
            <a:ext cx="6896776" cy="16976566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04-04-2019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48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26250"/>
            <a:ext cx="18443377" cy="5903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131215"/>
            <a:ext cx="18443377" cy="19380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310778"/>
            <a:ext cx="4811316" cy="1626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3E2C6-8CDE-4FA4-9434-0173729C9153}" type="datetimeFigureOut">
              <a:rPr lang="en-IN" smtClean="0"/>
              <a:t>04-04-2019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310778"/>
            <a:ext cx="7216973" cy="1626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310778"/>
            <a:ext cx="4811316" cy="1626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61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diagramQuickStyle" Target="../diagrams/quickStyle5.xml"/><Relationship Id="rId117" Type="http://schemas.openxmlformats.org/officeDocument/2006/relationships/diagramColors" Target="../diagrams/colors22.xml"/><Relationship Id="rId21" Type="http://schemas.openxmlformats.org/officeDocument/2006/relationships/diagramColors" Target="../diagrams/colors4.xml"/><Relationship Id="rId42" Type="http://schemas.openxmlformats.org/officeDocument/2006/relationships/diagramColors" Target="../diagrams/colors8.xml"/><Relationship Id="rId47" Type="http://schemas.openxmlformats.org/officeDocument/2006/relationships/diagramColors" Target="../diagrams/colors9.xml"/><Relationship Id="rId63" Type="http://schemas.openxmlformats.org/officeDocument/2006/relationships/diagramData" Target="../diagrams/data12.xml"/><Relationship Id="rId68" Type="http://schemas.openxmlformats.org/officeDocument/2006/relationships/diagramData" Target="../diagrams/data13.xml"/><Relationship Id="rId84" Type="http://schemas.openxmlformats.org/officeDocument/2006/relationships/diagramData" Target="../diagrams/data16.xml"/><Relationship Id="rId89" Type="http://schemas.openxmlformats.org/officeDocument/2006/relationships/diagramData" Target="../diagrams/data17.xml"/><Relationship Id="rId112" Type="http://schemas.openxmlformats.org/officeDocument/2006/relationships/diagramColors" Target="../diagrams/colors21.xml"/><Relationship Id="rId133" Type="http://schemas.microsoft.com/office/2007/relationships/diagramDrawing" Target="../diagrams/drawing25.xml"/><Relationship Id="rId16" Type="http://schemas.openxmlformats.org/officeDocument/2006/relationships/diagramColors" Target="../diagrams/colors3.xml"/><Relationship Id="rId107" Type="http://schemas.openxmlformats.org/officeDocument/2006/relationships/diagramColors" Target="../diagrams/colors20.xml"/><Relationship Id="rId11" Type="http://schemas.openxmlformats.org/officeDocument/2006/relationships/diagramColors" Target="../diagrams/colors2.xml"/><Relationship Id="rId32" Type="http://schemas.openxmlformats.org/officeDocument/2006/relationships/diagramColors" Target="../diagrams/colors6.xml"/><Relationship Id="rId37" Type="http://schemas.openxmlformats.org/officeDocument/2006/relationships/diagramColors" Target="../diagrams/colors7.xml"/><Relationship Id="rId53" Type="http://schemas.openxmlformats.org/officeDocument/2006/relationships/diagramQuickStyle" Target="../diagrams/quickStyle10.xml"/><Relationship Id="rId58" Type="http://schemas.openxmlformats.org/officeDocument/2006/relationships/diagramData" Target="../diagrams/data11.xml"/><Relationship Id="rId74" Type="http://schemas.openxmlformats.org/officeDocument/2006/relationships/diagramData" Target="../diagrams/data14.xml"/><Relationship Id="rId79" Type="http://schemas.openxmlformats.org/officeDocument/2006/relationships/diagramData" Target="../diagrams/data15.xml"/><Relationship Id="rId102" Type="http://schemas.openxmlformats.org/officeDocument/2006/relationships/diagramColors" Target="../diagrams/colors19.xml"/><Relationship Id="rId123" Type="http://schemas.microsoft.com/office/2007/relationships/diagramDrawing" Target="../diagrams/drawing23.xml"/><Relationship Id="rId128" Type="http://schemas.microsoft.com/office/2007/relationships/diagramDrawing" Target="../diagrams/drawing24.xml"/><Relationship Id="rId5" Type="http://schemas.openxmlformats.org/officeDocument/2006/relationships/diagramQuickStyle" Target="../diagrams/quickStyle1.xml"/><Relationship Id="rId90" Type="http://schemas.openxmlformats.org/officeDocument/2006/relationships/diagramLayout" Target="../diagrams/layout17.xml"/><Relationship Id="rId95" Type="http://schemas.openxmlformats.org/officeDocument/2006/relationships/diagramLayout" Target="../diagrams/layout18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openxmlformats.org/officeDocument/2006/relationships/diagramColors" Target="../diagrams/colors5.xml"/><Relationship Id="rId30" Type="http://schemas.openxmlformats.org/officeDocument/2006/relationships/diagramLayout" Target="../diagrams/layout6.xml"/><Relationship Id="rId35" Type="http://schemas.openxmlformats.org/officeDocument/2006/relationships/diagramLayout" Target="../diagrams/layout7.xml"/><Relationship Id="rId43" Type="http://schemas.microsoft.com/office/2007/relationships/diagramDrawing" Target="../diagrams/drawing8.xml"/><Relationship Id="rId48" Type="http://schemas.microsoft.com/office/2007/relationships/diagramDrawing" Target="../diagrams/drawing9.xml"/><Relationship Id="rId56" Type="http://schemas.openxmlformats.org/officeDocument/2006/relationships/image" Target="../media/image9.jpeg"/><Relationship Id="rId64" Type="http://schemas.openxmlformats.org/officeDocument/2006/relationships/diagramLayout" Target="../diagrams/layout12.xml"/><Relationship Id="rId69" Type="http://schemas.openxmlformats.org/officeDocument/2006/relationships/diagramLayout" Target="../diagrams/layout13.xml"/><Relationship Id="rId77" Type="http://schemas.openxmlformats.org/officeDocument/2006/relationships/diagramColors" Target="../diagrams/colors14.xml"/><Relationship Id="rId100" Type="http://schemas.openxmlformats.org/officeDocument/2006/relationships/diagramLayout" Target="../diagrams/layout19.xml"/><Relationship Id="rId105" Type="http://schemas.openxmlformats.org/officeDocument/2006/relationships/diagramLayout" Target="../diagrams/layout20.xml"/><Relationship Id="rId113" Type="http://schemas.microsoft.com/office/2007/relationships/diagramDrawing" Target="../diagrams/drawing21.xml"/><Relationship Id="rId118" Type="http://schemas.microsoft.com/office/2007/relationships/diagramDrawing" Target="../diagrams/drawing22.xml"/><Relationship Id="rId126" Type="http://schemas.openxmlformats.org/officeDocument/2006/relationships/diagramQuickStyle" Target="../diagrams/quickStyle24.xml"/><Relationship Id="rId8" Type="http://schemas.openxmlformats.org/officeDocument/2006/relationships/diagramData" Target="../diagrams/data2.xml"/><Relationship Id="rId51" Type="http://schemas.openxmlformats.org/officeDocument/2006/relationships/diagramData" Target="../diagrams/data10.xml"/><Relationship Id="rId72" Type="http://schemas.microsoft.com/office/2007/relationships/diagramDrawing" Target="../diagrams/drawing13.xml"/><Relationship Id="rId80" Type="http://schemas.openxmlformats.org/officeDocument/2006/relationships/diagramLayout" Target="../diagrams/layout15.xml"/><Relationship Id="rId85" Type="http://schemas.openxmlformats.org/officeDocument/2006/relationships/diagramLayout" Target="../diagrams/layout16.xml"/><Relationship Id="rId93" Type="http://schemas.microsoft.com/office/2007/relationships/diagramDrawing" Target="../diagrams/drawing17.xml"/><Relationship Id="rId98" Type="http://schemas.microsoft.com/office/2007/relationships/diagramDrawing" Target="../diagrams/drawing18.xml"/><Relationship Id="rId121" Type="http://schemas.openxmlformats.org/officeDocument/2006/relationships/diagramQuickStyle" Target="../diagrams/quickStyle23.xml"/><Relationship Id="rId3" Type="http://schemas.openxmlformats.org/officeDocument/2006/relationships/diagramData" Target="../diagrams/data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Layout" Target="../diagrams/layout5.xml"/><Relationship Id="rId33" Type="http://schemas.microsoft.com/office/2007/relationships/diagramDrawing" Target="../diagrams/drawing6.xml"/><Relationship Id="rId38" Type="http://schemas.microsoft.com/office/2007/relationships/diagramDrawing" Target="../diagrams/drawing7.xml"/><Relationship Id="rId46" Type="http://schemas.openxmlformats.org/officeDocument/2006/relationships/diagramQuickStyle" Target="../diagrams/quickStyle9.xml"/><Relationship Id="rId59" Type="http://schemas.openxmlformats.org/officeDocument/2006/relationships/diagramLayout" Target="../diagrams/layout11.xml"/><Relationship Id="rId67" Type="http://schemas.microsoft.com/office/2007/relationships/diagramDrawing" Target="../diagrams/drawing12.xml"/><Relationship Id="rId103" Type="http://schemas.microsoft.com/office/2007/relationships/diagramDrawing" Target="../diagrams/drawing19.xml"/><Relationship Id="rId108" Type="http://schemas.microsoft.com/office/2007/relationships/diagramDrawing" Target="../diagrams/drawing20.xml"/><Relationship Id="rId116" Type="http://schemas.openxmlformats.org/officeDocument/2006/relationships/diagramQuickStyle" Target="../diagrams/quickStyle22.xml"/><Relationship Id="rId124" Type="http://schemas.openxmlformats.org/officeDocument/2006/relationships/diagramData" Target="../diagrams/data24.xml"/><Relationship Id="rId129" Type="http://schemas.openxmlformats.org/officeDocument/2006/relationships/diagramData" Target="../diagrams/data25.xml"/><Relationship Id="rId20" Type="http://schemas.openxmlformats.org/officeDocument/2006/relationships/diagramQuickStyle" Target="../diagrams/quickStyle4.xml"/><Relationship Id="rId41" Type="http://schemas.openxmlformats.org/officeDocument/2006/relationships/diagramQuickStyle" Target="../diagrams/quickStyle8.xml"/><Relationship Id="rId54" Type="http://schemas.openxmlformats.org/officeDocument/2006/relationships/diagramColors" Target="../diagrams/colors10.xml"/><Relationship Id="rId62" Type="http://schemas.microsoft.com/office/2007/relationships/diagramDrawing" Target="../diagrams/drawing11.xml"/><Relationship Id="rId70" Type="http://schemas.openxmlformats.org/officeDocument/2006/relationships/diagramQuickStyle" Target="../diagrams/quickStyle13.xml"/><Relationship Id="rId75" Type="http://schemas.openxmlformats.org/officeDocument/2006/relationships/diagramLayout" Target="../diagrams/layout14.xml"/><Relationship Id="rId83" Type="http://schemas.microsoft.com/office/2007/relationships/diagramDrawing" Target="../diagrams/drawing15.xml"/><Relationship Id="rId88" Type="http://schemas.microsoft.com/office/2007/relationships/diagramDrawing" Target="../diagrams/drawing16.xml"/><Relationship Id="rId91" Type="http://schemas.openxmlformats.org/officeDocument/2006/relationships/diagramQuickStyle" Target="../diagrams/quickStyle17.xml"/><Relationship Id="rId96" Type="http://schemas.openxmlformats.org/officeDocument/2006/relationships/diagramQuickStyle" Target="../diagrams/quickStyle18.xml"/><Relationship Id="rId111" Type="http://schemas.openxmlformats.org/officeDocument/2006/relationships/diagramQuickStyle" Target="../diagrams/quickStyle21.xml"/><Relationship Id="rId132" Type="http://schemas.openxmlformats.org/officeDocument/2006/relationships/diagramColors" Target="../diagrams/colors2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5" Type="http://schemas.openxmlformats.org/officeDocument/2006/relationships/diagramQuickStyle" Target="../diagrams/quickStyle3.xml"/><Relationship Id="rId23" Type="http://schemas.openxmlformats.org/officeDocument/2006/relationships/image" Target="../media/image3.png"/><Relationship Id="rId28" Type="http://schemas.microsoft.com/office/2007/relationships/diagramDrawing" Target="../diagrams/drawing5.xml"/><Relationship Id="rId36" Type="http://schemas.openxmlformats.org/officeDocument/2006/relationships/diagramQuickStyle" Target="../diagrams/quickStyle7.xml"/><Relationship Id="rId49" Type="http://schemas.openxmlformats.org/officeDocument/2006/relationships/image" Target="../media/image6.png"/><Relationship Id="rId57" Type="http://schemas.openxmlformats.org/officeDocument/2006/relationships/image" Target="../media/image10.jpeg"/><Relationship Id="rId106" Type="http://schemas.openxmlformats.org/officeDocument/2006/relationships/diagramQuickStyle" Target="../diagrams/quickStyle20.xml"/><Relationship Id="rId114" Type="http://schemas.openxmlformats.org/officeDocument/2006/relationships/diagramData" Target="../diagrams/data22.xml"/><Relationship Id="rId119" Type="http://schemas.openxmlformats.org/officeDocument/2006/relationships/diagramData" Target="../diagrams/data23.xml"/><Relationship Id="rId127" Type="http://schemas.openxmlformats.org/officeDocument/2006/relationships/diagramColors" Target="../diagrams/colors24.xml"/><Relationship Id="rId10" Type="http://schemas.openxmlformats.org/officeDocument/2006/relationships/diagramQuickStyle" Target="../diagrams/quickStyle2.xml"/><Relationship Id="rId31" Type="http://schemas.openxmlformats.org/officeDocument/2006/relationships/diagramQuickStyle" Target="../diagrams/quickStyle6.xml"/><Relationship Id="rId44" Type="http://schemas.openxmlformats.org/officeDocument/2006/relationships/diagramData" Target="../diagrams/data9.xml"/><Relationship Id="rId52" Type="http://schemas.openxmlformats.org/officeDocument/2006/relationships/diagramLayout" Target="../diagrams/layout10.xml"/><Relationship Id="rId60" Type="http://schemas.openxmlformats.org/officeDocument/2006/relationships/diagramQuickStyle" Target="../diagrams/quickStyle11.xml"/><Relationship Id="rId65" Type="http://schemas.openxmlformats.org/officeDocument/2006/relationships/diagramQuickStyle" Target="../diagrams/quickStyle12.xml"/><Relationship Id="rId73" Type="http://schemas.openxmlformats.org/officeDocument/2006/relationships/image" Target="../media/image12.png"/><Relationship Id="rId78" Type="http://schemas.microsoft.com/office/2007/relationships/diagramDrawing" Target="../diagrams/drawing14.xml"/><Relationship Id="rId81" Type="http://schemas.openxmlformats.org/officeDocument/2006/relationships/diagramQuickStyle" Target="../diagrams/quickStyle15.xml"/><Relationship Id="rId86" Type="http://schemas.openxmlformats.org/officeDocument/2006/relationships/diagramQuickStyle" Target="../diagrams/quickStyle16.xml"/><Relationship Id="rId94" Type="http://schemas.openxmlformats.org/officeDocument/2006/relationships/diagramData" Target="../diagrams/data18.xml"/><Relationship Id="rId99" Type="http://schemas.openxmlformats.org/officeDocument/2006/relationships/diagramData" Target="../diagrams/data19.xml"/><Relationship Id="rId101" Type="http://schemas.openxmlformats.org/officeDocument/2006/relationships/diagramQuickStyle" Target="../diagrams/quickStyle19.xml"/><Relationship Id="rId122" Type="http://schemas.openxmlformats.org/officeDocument/2006/relationships/diagramColors" Target="../diagrams/colors23.xml"/><Relationship Id="rId130" Type="http://schemas.openxmlformats.org/officeDocument/2006/relationships/diagramLayout" Target="../diagrams/layout25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9" Type="http://schemas.openxmlformats.org/officeDocument/2006/relationships/diagramData" Target="../diagrams/data8.xml"/><Relationship Id="rId109" Type="http://schemas.openxmlformats.org/officeDocument/2006/relationships/diagramData" Target="../diagrams/data21.xml"/><Relationship Id="rId34" Type="http://schemas.openxmlformats.org/officeDocument/2006/relationships/diagramData" Target="../diagrams/data7.xml"/><Relationship Id="rId50" Type="http://schemas.openxmlformats.org/officeDocument/2006/relationships/image" Target="../media/image7.png"/><Relationship Id="rId55" Type="http://schemas.microsoft.com/office/2007/relationships/diagramDrawing" Target="../diagrams/drawing10.xml"/><Relationship Id="rId76" Type="http://schemas.openxmlformats.org/officeDocument/2006/relationships/diagramQuickStyle" Target="../diagrams/quickStyle14.xml"/><Relationship Id="rId97" Type="http://schemas.openxmlformats.org/officeDocument/2006/relationships/diagramColors" Target="../diagrams/colors18.xml"/><Relationship Id="rId104" Type="http://schemas.openxmlformats.org/officeDocument/2006/relationships/diagramData" Target="../diagrams/data20.xml"/><Relationship Id="rId120" Type="http://schemas.openxmlformats.org/officeDocument/2006/relationships/diagramLayout" Target="../diagrams/layout23.xml"/><Relationship Id="rId125" Type="http://schemas.openxmlformats.org/officeDocument/2006/relationships/diagramLayout" Target="../diagrams/layout24.xml"/><Relationship Id="rId7" Type="http://schemas.microsoft.com/office/2007/relationships/diagramDrawing" Target="../diagrams/drawing1.xml"/><Relationship Id="rId71" Type="http://schemas.openxmlformats.org/officeDocument/2006/relationships/diagramColors" Target="../diagrams/colors13.xml"/><Relationship Id="rId92" Type="http://schemas.openxmlformats.org/officeDocument/2006/relationships/diagramColors" Target="../diagrams/colors17.xml"/><Relationship Id="rId2" Type="http://schemas.openxmlformats.org/officeDocument/2006/relationships/image" Target="../media/image1.jpeg"/><Relationship Id="rId29" Type="http://schemas.openxmlformats.org/officeDocument/2006/relationships/diagramData" Target="../diagrams/data6.xml"/><Relationship Id="rId24" Type="http://schemas.openxmlformats.org/officeDocument/2006/relationships/diagramData" Target="../diagrams/data5.xml"/><Relationship Id="rId40" Type="http://schemas.openxmlformats.org/officeDocument/2006/relationships/diagramLayout" Target="../diagrams/layout8.xml"/><Relationship Id="rId45" Type="http://schemas.openxmlformats.org/officeDocument/2006/relationships/diagramLayout" Target="../diagrams/layout9.xml"/><Relationship Id="rId66" Type="http://schemas.openxmlformats.org/officeDocument/2006/relationships/diagramColors" Target="../diagrams/colors12.xml"/><Relationship Id="rId87" Type="http://schemas.openxmlformats.org/officeDocument/2006/relationships/diagramColors" Target="../diagrams/colors16.xml"/><Relationship Id="rId110" Type="http://schemas.openxmlformats.org/officeDocument/2006/relationships/diagramLayout" Target="../diagrams/layout21.xml"/><Relationship Id="rId115" Type="http://schemas.openxmlformats.org/officeDocument/2006/relationships/diagramLayout" Target="../diagrams/layout22.xml"/><Relationship Id="rId131" Type="http://schemas.openxmlformats.org/officeDocument/2006/relationships/diagramQuickStyle" Target="../diagrams/quickStyle25.xml"/><Relationship Id="rId61" Type="http://schemas.openxmlformats.org/officeDocument/2006/relationships/diagramColors" Target="../diagrams/colors11.xml"/><Relationship Id="rId82" Type="http://schemas.openxmlformats.org/officeDocument/2006/relationships/diagramColors" Target="../diagrams/colors15.xml"/><Relationship Id="rId19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9256" y="678268"/>
            <a:ext cx="20664000" cy="29556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686510" y="676549"/>
            <a:ext cx="17259113" cy="164885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2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4800" dirty="0">
              <a:solidFill>
                <a:srgbClr val="FFFF00"/>
              </a:solidFill>
            </a:endParaRPr>
          </a:p>
        </p:txBody>
      </p:sp>
      <p:sp>
        <p:nvSpPr>
          <p:cNvPr id="10" name="Content Placeholder 10"/>
          <p:cNvSpPr txBox="1">
            <a:spLocks/>
          </p:cNvSpPr>
          <p:nvPr/>
        </p:nvSpPr>
        <p:spPr>
          <a:xfrm>
            <a:off x="330315" y="10677947"/>
            <a:ext cx="10350000" cy="18179251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>
            <a:defPPr>
              <a:defRPr lang="en-US"/>
            </a:defPPr>
            <a:lvl1pPr indent="0" defTabSz="2138324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3600"/>
            </a:lvl1pPr>
            <a:lvl2pPr marL="1603743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5612"/>
            </a:lvl2pPr>
            <a:lvl3pPr marL="2672906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677"/>
            </a:lvl3pPr>
            <a:lvl4pPr marL="3742068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4pPr>
            <a:lvl5pPr marL="4811230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5pPr>
            <a:lvl6pPr marL="5880392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6pPr>
            <a:lvl7pPr marL="6949554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7pPr>
            <a:lvl8pPr marL="8018717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8pPr>
            <a:lvl9pPr marL="9087879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9pPr>
          </a:lstStyle>
          <a:p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.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b="0" i="1" dirty="0" smtClean="0">
              <a:ea typeface="Cambria Math" panose="02040503050406030204" pitchFamily="18" charset="0"/>
            </a:endParaRPr>
          </a:p>
          <a:p>
            <a:endParaRPr lang="en-IN" sz="2400" i="1" dirty="0">
              <a:ea typeface="Cambria Math" panose="02040503050406030204" pitchFamily="18" charset="0"/>
            </a:endParaRPr>
          </a:p>
          <a:p>
            <a:endParaRPr lang="en-IN" sz="2400" b="0" i="1" dirty="0" smtClean="0">
              <a:ea typeface="Cambria Math" panose="02040503050406030204" pitchFamily="18" charset="0"/>
            </a:endParaRPr>
          </a:p>
          <a:p>
            <a:endParaRPr lang="en-IN" sz="2400" i="1" dirty="0">
              <a:ea typeface="Cambria Math" panose="02040503050406030204" pitchFamily="18" charset="0"/>
            </a:endParaRPr>
          </a:p>
          <a:p>
            <a:endParaRPr lang="en-IN" sz="2400" b="0" i="1" dirty="0" smtClean="0">
              <a:ea typeface="Cambria Math" panose="02040503050406030204" pitchFamily="18" charset="0"/>
            </a:endParaRPr>
          </a:p>
          <a:p>
            <a:endParaRPr lang="en-IN" sz="2400" b="0" i="1" dirty="0" smtClean="0">
              <a:ea typeface="Cambria Math" panose="02040503050406030204" pitchFamily="18" charset="0"/>
            </a:endParaRPr>
          </a:p>
          <a:p>
            <a:endParaRPr lang="en-AU" sz="2400" dirty="0"/>
          </a:p>
          <a:p>
            <a:endParaRPr lang="en-IN" sz="2400" dirty="0"/>
          </a:p>
        </p:txBody>
      </p:sp>
      <p:sp>
        <p:nvSpPr>
          <p:cNvPr id="22" name="Rectangle 21"/>
          <p:cNvSpPr/>
          <p:nvPr/>
        </p:nvSpPr>
        <p:spPr>
          <a:xfrm>
            <a:off x="392887" y="2311500"/>
            <a:ext cx="10232299" cy="6602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2887" y="5857585"/>
            <a:ext cx="1035857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721962" y="2325405"/>
            <a:ext cx="1029600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Abstract</a:t>
            </a:r>
            <a:endParaRPr 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4259" y="10009557"/>
            <a:ext cx="1029600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&amp; Methodology</a:t>
            </a:r>
            <a:endParaRPr 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730962" y="20198548"/>
            <a:ext cx="1029600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			Team</a:t>
            </a:r>
            <a:endParaRPr 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751459" y="10011693"/>
            <a:ext cx="1029600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 &amp; Results</a:t>
            </a:r>
            <a:endParaRPr 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2880863804"/>
              </p:ext>
            </p:extLst>
          </p:nvPr>
        </p:nvGraphicFramePr>
        <p:xfrm>
          <a:off x="567406" y="6632690"/>
          <a:ext cx="10112909" cy="3210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2470083632"/>
              </p:ext>
            </p:extLst>
          </p:nvPr>
        </p:nvGraphicFramePr>
        <p:xfrm>
          <a:off x="18775679" y="23532849"/>
          <a:ext cx="2312579" cy="571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5" name="Diagram 54"/>
          <p:cNvGraphicFramePr/>
          <p:nvPr>
            <p:extLst>
              <p:ext uri="{D42A27DB-BD31-4B8C-83A1-F6EECF244321}">
                <p14:modId xmlns:p14="http://schemas.microsoft.com/office/powerpoint/2010/main" val="2405787464"/>
              </p:ext>
            </p:extLst>
          </p:nvPr>
        </p:nvGraphicFramePr>
        <p:xfrm>
          <a:off x="10858499" y="3124199"/>
          <a:ext cx="9936727" cy="6865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60" name="Diagram 59"/>
          <p:cNvGraphicFramePr/>
          <p:nvPr>
            <p:extLst>
              <p:ext uri="{D42A27DB-BD31-4B8C-83A1-F6EECF244321}">
                <p14:modId xmlns:p14="http://schemas.microsoft.com/office/powerpoint/2010/main" val="1865660122"/>
              </p:ext>
            </p:extLst>
          </p:nvPr>
        </p:nvGraphicFramePr>
        <p:xfrm>
          <a:off x="3711910" y="698608"/>
          <a:ext cx="17088567" cy="1576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863015" y="10997607"/>
            <a:ext cx="4824845" cy="3390378"/>
          </a:xfrm>
          <a:prstGeom prst="rect">
            <a:avLst/>
          </a:prstGeom>
        </p:spPr>
      </p:pic>
      <p:graphicFrame>
        <p:nvGraphicFramePr>
          <p:cNvPr id="70" name="Diagram 69"/>
          <p:cNvGraphicFramePr/>
          <p:nvPr>
            <p:extLst>
              <p:ext uri="{D42A27DB-BD31-4B8C-83A1-F6EECF244321}">
                <p14:modId xmlns:p14="http://schemas.microsoft.com/office/powerpoint/2010/main" val="3529333256"/>
              </p:ext>
            </p:extLst>
          </p:nvPr>
        </p:nvGraphicFramePr>
        <p:xfrm>
          <a:off x="6359099" y="16713893"/>
          <a:ext cx="4306529" cy="2960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aphicFrame>
        <p:nvGraphicFramePr>
          <p:cNvPr id="74" name="Diagram 73"/>
          <p:cNvGraphicFramePr/>
          <p:nvPr>
            <p:extLst>
              <p:ext uri="{D42A27DB-BD31-4B8C-83A1-F6EECF244321}">
                <p14:modId xmlns:p14="http://schemas.microsoft.com/office/powerpoint/2010/main" val="3794492411"/>
              </p:ext>
            </p:extLst>
          </p:nvPr>
        </p:nvGraphicFramePr>
        <p:xfrm>
          <a:off x="609368" y="16734022"/>
          <a:ext cx="5282579" cy="2853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graphicFrame>
        <p:nvGraphicFramePr>
          <p:cNvPr id="75" name="Diagram 74"/>
          <p:cNvGraphicFramePr/>
          <p:nvPr>
            <p:extLst>
              <p:ext uri="{D42A27DB-BD31-4B8C-83A1-F6EECF244321}">
                <p14:modId xmlns:p14="http://schemas.microsoft.com/office/powerpoint/2010/main" val="3902698908"/>
              </p:ext>
            </p:extLst>
          </p:nvPr>
        </p:nvGraphicFramePr>
        <p:xfrm>
          <a:off x="518246" y="3068486"/>
          <a:ext cx="10162069" cy="2692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4" r:lo="rId35" r:qs="rId36" r:cs="rId37"/>
          </a:graphicData>
        </a:graphic>
      </p:graphicFrame>
      <p:graphicFrame>
        <p:nvGraphicFramePr>
          <p:cNvPr id="76" name="Diagram 75"/>
          <p:cNvGraphicFramePr/>
          <p:nvPr>
            <p:extLst>
              <p:ext uri="{D42A27DB-BD31-4B8C-83A1-F6EECF244321}">
                <p14:modId xmlns:p14="http://schemas.microsoft.com/office/powerpoint/2010/main" val="2468542227"/>
              </p:ext>
            </p:extLst>
          </p:nvPr>
        </p:nvGraphicFramePr>
        <p:xfrm>
          <a:off x="1061409" y="19879464"/>
          <a:ext cx="9658350" cy="3061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9" r:lo="rId40" r:qs="rId41" r:cs="rId42"/>
          </a:graphicData>
        </a:graphic>
      </p:graphicFrame>
      <p:graphicFrame>
        <p:nvGraphicFramePr>
          <p:cNvPr id="78" name="Diagram 77"/>
          <p:cNvGraphicFramePr/>
          <p:nvPr>
            <p:extLst>
              <p:ext uri="{D42A27DB-BD31-4B8C-83A1-F6EECF244321}">
                <p14:modId xmlns:p14="http://schemas.microsoft.com/office/powerpoint/2010/main" val="1820270622"/>
              </p:ext>
            </p:extLst>
          </p:nvPr>
        </p:nvGraphicFramePr>
        <p:xfrm>
          <a:off x="768505" y="10813141"/>
          <a:ext cx="5440060" cy="5705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4" r:lo="rId45" r:qs="rId46" r:cs="rId47"/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10854436" y="14804912"/>
            <a:ext cx="2892462" cy="517792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13976148" y="14721811"/>
            <a:ext cx="6710363" cy="3181350"/>
          </a:xfrm>
          <a:prstGeom prst="rect">
            <a:avLst/>
          </a:prstGeom>
        </p:spPr>
      </p:pic>
      <p:graphicFrame>
        <p:nvGraphicFramePr>
          <p:cNvPr id="82" name="Diagram 81"/>
          <p:cNvGraphicFramePr/>
          <p:nvPr>
            <p:extLst>
              <p:ext uri="{D42A27DB-BD31-4B8C-83A1-F6EECF244321}">
                <p14:modId xmlns:p14="http://schemas.microsoft.com/office/powerpoint/2010/main" val="2972586214"/>
              </p:ext>
            </p:extLst>
          </p:nvPr>
        </p:nvGraphicFramePr>
        <p:xfrm>
          <a:off x="1033165" y="23147156"/>
          <a:ext cx="4649131" cy="7087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1" r:lo="rId52" r:qs="rId53" r:cs="rId54"/>
          </a:graphicData>
        </a:graphic>
      </p:graphicFrame>
      <p:pic>
        <p:nvPicPr>
          <p:cNvPr id="1026" name="Picture 2" descr="Homie BME280 - The Sensor"/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560" y="11030553"/>
            <a:ext cx="5147402" cy="325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 descr="https://hackster.imgix.net/uploads/attachments/367739/16x2-character-lcd_OYkUwutuaq.jpg?auto=compress%2Cformat&amp;w=680&amp;h=510&amp;fit=max"/>
          <p:cNvPicPr>
            <a:picLocks noChangeAspect="1" noChangeArrowheads="1"/>
          </p:cNvPicPr>
          <p:nvPr/>
        </p:nvPicPr>
        <p:blipFill rotWithShape="1"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2" b="25138"/>
          <a:stretch/>
        </p:blipFill>
        <p:spPr bwMode="auto">
          <a:xfrm>
            <a:off x="14412457" y="18100818"/>
            <a:ext cx="6605505" cy="206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7" name="Diagram 86"/>
          <p:cNvGraphicFramePr/>
          <p:nvPr>
            <p:extLst>
              <p:ext uri="{D42A27DB-BD31-4B8C-83A1-F6EECF244321}">
                <p14:modId xmlns:p14="http://schemas.microsoft.com/office/powerpoint/2010/main" val="4122582582"/>
              </p:ext>
            </p:extLst>
          </p:nvPr>
        </p:nvGraphicFramePr>
        <p:xfrm>
          <a:off x="5762845" y="22881686"/>
          <a:ext cx="4862341" cy="7352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8" r:lo="rId59" r:qs="rId60" r:cs="rId61"/>
          </a:graphicData>
        </a:graphic>
      </p:graphicFrame>
      <p:sp>
        <p:nvSpPr>
          <p:cNvPr id="83" name="Rectangle 82"/>
          <p:cNvSpPr/>
          <p:nvPr/>
        </p:nvSpPr>
        <p:spPr>
          <a:xfrm>
            <a:off x="6231579" y="10791081"/>
            <a:ext cx="4393607" cy="581728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graphicFrame>
        <p:nvGraphicFramePr>
          <p:cNvPr id="90" name="Diagram 89"/>
          <p:cNvGraphicFramePr/>
          <p:nvPr>
            <p:extLst>
              <p:ext uri="{D42A27DB-BD31-4B8C-83A1-F6EECF244321}">
                <p14:modId xmlns:p14="http://schemas.microsoft.com/office/powerpoint/2010/main" val="3758478510"/>
              </p:ext>
            </p:extLst>
          </p:nvPr>
        </p:nvGraphicFramePr>
        <p:xfrm>
          <a:off x="6231579" y="10791082"/>
          <a:ext cx="4330629" cy="527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3" r:lo="rId64" r:qs="rId65" r:cs="rId66"/>
          </a:graphicData>
        </a:graphic>
      </p:graphicFrame>
      <p:sp>
        <p:nvSpPr>
          <p:cNvPr id="85" name="Rectangle 84"/>
          <p:cNvSpPr/>
          <p:nvPr/>
        </p:nvSpPr>
        <p:spPr>
          <a:xfrm rot="5400000">
            <a:off x="-763626" y="21144667"/>
            <a:ext cx="2957843" cy="51619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en-IN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 rot="5400000">
            <a:off x="-2844730" y="26416145"/>
            <a:ext cx="7087111" cy="54913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  <a:endParaRPr lang="en-IN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4" name="Diagram 93"/>
          <p:cNvGraphicFramePr/>
          <p:nvPr>
            <p:extLst>
              <p:ext uri="{D42A27DB-BD31-4B8C-83A1-F6EECF244321}">
                <p14:modId xmlns:p14="http://schemas.microsoft.com/office/powerpoint/2010/main" val="84192690"/>
              </p:ext>
            </p:extLst>
          </p:nvPr>
        </p:nvGraphicFramePr>
        <p:xfrm>
          <a:off x="10834940" y="21128870"/>
          <a:ext cx="7849299" cy="6059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8" r:lo="rId69" r:qs="rId70" r:cs="rId71"/>
          </a:graphicData>
        </a:graphic>
      </p:graphicFrame>
      <p:pic>
        <p:nvPicPr>
          <p:cNvPr id="46" name="Picture 2"/>
          <p:cNvPicPr>
            <a:picLocks noChangeAspect="1"/>
          </p:cNvPicPr>
          <p:nvPr/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5"/>
          <a:stretch>
            <a:fillRect/>
          </a:stretch>
        </p:blipFill>
        <p:spPr bwMode="auto">
          <a:xfrm>
            <a:off x="399256" y="674744"/>
            <a:ext cx="3287254" cy="1614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" name="Diagram 43"/>
          <p:cNvGraphicFramePr/>
          <p:nvPr>
            <p:extLst>
              <p:ext uri="{D42A27DB-BD31-4B8C-83A1-F6EECF244321}">
                <p14:modId xmlns:p14="http://schemas.microsoft.com/office/powerpoint/2010/main" val="1573236453"/>
              </p:ext>
            </p:extLst>
          </p:nvPr>
        </p:nvGraphicFramePr>
        <p:xfrm>
          <a:off x="18775680" y="21276988"/>
          <a:ext cx="2213284" cy="222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4" r:lo="rId75" r:qs="rId76" r:cs="rId77"/>
          </a:graphicData>
        </a:graphic>
      </p:graphicFrame>
      <p:graphicFrame>
        <p:nvGraphicFramePr>
          <p:cNvPr id="56" name="Diagram 55"/>
          <p:cNvGraphicFramePr/>
          <p:nvPr>
            <p:extLst>
              <p:ext uri="{D42A27DB-BD31-4B8C-83A1-F6EECF244321}">
                <p14:modId xmlns:p14="http://schemas.microsoft.com/office/powerpoint/2010/main" val="18919692"/>
              </p:ext>
            </p:extLst>
          </p:nvPr>
        </p:nvGraphicFramePr>
        <p:xfrm>
          <a:off x="18453261" y="26580849"/>
          <a:ext cx="2634998" cy="676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9" r:lo="rId80" r:qs="rId81" r:cs="rId82"/>
          </a:graphicData>
        </a:graphic>
      </p:graphicFrame>
      <p:graphicFrame>
        <p:nvGraphicFramePr>
          <p:cNvPr id="64" name="Diagram 63"/>
          <p:cNvGraphicFramePr/>
          <p:nvPr>
            <p:extLst>
              <p:ext uri="{D42A27DB-BD31-4B8C-83A1-F6EECF244321}">
                <p14:modId xmlns:p14="http://schemas.microsoft.com/office/powerpoint/2010/main" val="2735659457"/>
              </p:ext>
            </p:extLst>
          </p:nvPr>
        </p:nvGraphicFramePr>
        <p:xfrm>
          <a:off x="18806159" y="26580849"/>
          <a:ext cx="2257097" cy="571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4" r:lo="rId85" r:qs="rId86" r:cs="rId87"/>
          </a:graphicData>
        </a:graphic>
      </p:graphicFrame>
      <p:graphicFrame>
        <p:nvGraphicFramePr>
          <p:cNvPr id="65" name="Diagram 64"/>
          <p:cNvGraphicFramePr/>
          <p:nvPr>
            <p:extLst>
              <p:ext uri="{D42A27DB-BD31-4B8C-83A1-F6EECF244321}">
                <p14:modId xmlns:p14="http://schemas.microsoft.com/office/powerpoint/2010/main" val="1501455000"/>
              </p:ext>
            </p:extLst>
          </p:nvPr>
        </p:nvGraphicFramePr>
        <p:xfrm>
          <a:off x="18745200" y="24324988"/>
          <a:ext cx="2213284" cy="222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9" r:lo="rId90" r:qs="rId91" r:cs="rId92"/>
          </a:graphicData>
        </a:graphic>
      </p:graphicFrame>
      <p:graphicFrame>
        <p:nvGraphicFramePr>
          <p:cNvPr id="72" name="Diagram 71"/>
          <p:cNvGraphicFramePr/>
          <p:nvPr>
            <p:extLst>
              <p:ext uri="{D42A27DB-BD31-4B8C-83A1-F6EECF244321}">
                <p14:modId xmlns:p14="http://schemas.microsoft.com/office/powerpoint/2010/main" val="4059401533"/>
              </p:ext>
            </p:extLst>
          </p:nvPr>
        </p:nvGraphicFramePr>
        <p:xfrm>
          <a:off x="18735821" y="29567889"/>
          <a:ext cx="2312579" cy="571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4" r:lo="rId95" r:qs="rId96" r:cs="rId97"/>
          </a:graphicData>
        </a:graphic>
      </p:graphicFrame>
      <p:graphicFrame>
        <p:nvGraphicFramePr>
          <p:cNvPr id="77" name="Diagram 76"/>
          <p:cNvGraphicFramePr/>
          <p:nvPr>
            <p:extLst>
              <p:ext uri="{D42A27DB-BD31-4B8C-83A1-F6EECF244321}">
                <p14:modId xmlns:p14="http://schemas.microsoft.com/office/powerpoint/2010/main" val="3266394286"/>
              </p:ext>
            </p:extLst>
          </p:nvPr>
        </p:nvGraphicFramePr>
        <p:xfrm>
          <a:off x="18735822" y="27312028"/>
          <a:ext cx="2213284" cy="222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9" r:lo="rId100" r:qs="rId101" r:cs="rId102"/>
          </a:graphicData>
        </a:graphic>
      </p:graphicFrame>
      <p:graphicFrame>
        <p:nvGraphicFramePr>
          <p:cNvPr id="79" name="Diagram 78"/>
          <p:cNvGraphicFramePr/>
          <p:nvPr>
            <p:extLst>
              <p:ext uri="{D42A27DB-BD31-4B8C-83A1-F6EECF244321}">
                <p14:modId xmlns:p14="http://schemas.microsoft.com/office/powerpoint/2010/main" val="172383472"/>
              </p:ext>
            </p:extLst>
          </p:nvPr>
        </p:nvGraphicFramePr>
        <p:xfrm>
          <a:off x="16032479" y="29598369"/>
          <a:ext cx="2312579" cy="571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4" r:lo="rId105" r:qs="rId106" r:cs="rId107"/>
          </a:graphicData>
        </a:graphic>
      </p:graphicFrame>
      <p:graphicFrame>
        <p:nvGraphicFramePr>
          <p:cNvPr id="81" name="Diagram 80"/>
          <p:cNvGraphicFramePr/>
          <p:nvPr>
            <p:extLst>
              <p:ext uri="{D42A27DB-BD31-4B8C-83A1-F6EECF244321}">
                <p14:modId xmlns:p14="http://schemas.microsoft.com/office/powerpoint/2010/main" val="3609300322"/>
              </p:ext>
            </p:extLst>
          </p:nvPr>
        </p:nvGraphicFramePr>
        <p:xfrm>
          <a:off x="16154400" y="27342508"/>
          <a:ext cx="2213284" cy="222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9" r:lo="rId110" r:qs="rId111" r:cs="rId112"/>
          </a:graphicData>
        </a:graphic>
      </p:graphicFrame>
      <p:graphicFrame>
        <p:nvGraphicFramePr>
          <p:cNvPr id="84" name="Diagram 83"/>
          <p:cNvGraphicFramePr/>
          <p:nvPr>
            <p:extLst>
              <p:ext uri="{D42A27DB-BD31-4B8C-83A1-F6EECF244321}">
                <p14:modId xmlns:p14="http://schemas.microsoft.com/office/powerpoint/2010/main" val="841736019"/>
              </p:ext>
            </p:extLst>
          </p:nvPr>
        </p:nvGraphicFramePr>
        <p:xfrm>
          <a:off x="13563599" y="29598369"/>
          <a:ext cx="2312579" cy="571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4" r:lo="rId115" r:qs="rId116" r:cs="rId117"/>
          </a:graphicData>
        </a:graphic>
      </p:graphicFrame>
      <p:graphicFrame>
        <p:nvGraphicFramePr>
          <p:cNvPr id="86" name="Diagram 85"/>
          <p:cNvGraphicFramePr/>
          <p:nvPr>
            <p:extLst>
              <p:ext uri="{D42A27DB-BD31-4B8C-83A1-F6EECF244321}">
                <p14:modId xmlns:p14="http://schemas.microsoft.com/office/powerpoint/2010/main" val="4062959900"/>
              </p:ext>
            </p:extLst>
          </p:nvPr>
        </p:nvGraphicFramePr>
        <p:xfrm>
          <a:off x="13563600" y="27342508"/>
          <a:ext cx="2213284" cy="222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9" r:lo="rId120" r:qs="rId121" r:cs="rId122"/>
          </a:graphicData>
        </a:graphic>
      </p:graphicFrame>
      <p:graphicFrame>
        <p:nvGraphicFramePr>
          <p:cNvPr id="91" name="Diagram 90"/>
          <p:cNvGraphicFramePr/>
          <p:nvPr>
            <p:extLst>
              <p:ext uri="{D42A27DB-BD31-4B8C-83A1-F6EECF244321}">
                <p14:modId xmlns:p14="http://schemas.microsoft.com/office/powerpoint/2010/main" val="1643586401"/>
              </p:ext>
            </p:extLst>
          </p:nvPr>
        </p:nvGraphicFramePr>
        <p:xfrm>
          <a:off x="10972799" y="29628849"/>
          <a:ext cx="2312579" cy="571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4" r:lo="rId125" r:qs="rId126" r:cs="rId127"/>
          </a:graphicData>
        </a:graphic>
      </p:graphicFrame>
      <p:graphicFrame>
        <p:nvGraphicFramePr>
          <p:cNvPr id="92" name="Diagram 91"/>
          <p:cNvGraphicFramePr/>
          <p:nvPr>
            <p:extLst>
              <p:ext uri="{D42A27DB-BD31-4B8C-83A1-F6EECF244321}">
                <p14:modId xmlns:p14="http://schemas.microsoft.com/office/powerpoint/2010/main" val="1998998925"/>
              </p:ext>
            </p:extLst>
          </p:nvPr>
        </p:nvGraphicFramePr>
        <p:xfrm>
          <a:off x="10972800" y="27372988"/>
          <a:ext cx="2213284" cy="222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9" r:lo="rId130" r:qs="rId131" r:cs="rId132"/>
          </a:graphicData>
        </a:graphic>
      </p:graphicFrame>
    </p:spTree>
    <p:extLst>
      <p:ext uri="{BB962C8B-B14F-4D97-AF65-F5344CB8AC3E}">
        <p14:creationId xmlns:p14="http://schemas.microsoft.com/office/powerpoint/2010/main" val="360604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oster_2016_m.potx" id="{C99F4834-73B2-44AB-9211-DD57E3EBE727}" vid="{C99B119E-4D31-4661-B76A-37761BBBC0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</TotalTime>
  <Words>197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Jayasankar Variyar</dc:creator>
  <cp:lastModifiedBy>admin</cp:lastModifiedBy>
  <cp:revision>126</cp:revision>
  <dcterms:created xsi:type="dcterms:W3CDTF">2016-03-28T06:32:15Z</dcterms:created>
  <dcterms:modified xsi:type="dcterms:W3CDTF">2019-04-04T08:19:10Z</dcterms:modified>
</cp:coreProperties>
</file>