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0" r:id="rId7"/>
    <p:sldId id="262" r:id="rId8"/>
    <p:sldId id="263" r:id="rId9"/>
    <p:sldId id="265" r:id="rId10"/>
    <p:sldId id="27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6" d="100"/>
          <a:sy n="96" d="100"/>
        </p:scale>
        <p:origin x="86" y="139"/>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a:lstStyle/>
        <a:p>
          <a:r>
            <a:rPr lang="en-US" dirty="0"/>
            <a:t>Circuit</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dgm:spPr/>
      <dgm:t>
        <a:bodyPr/>
        <a:lstStyle/>
        <a:p>
          <a:r>
            <a:rPr lang="en-US" dirty="0"/>
            <a:t>Code</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r>
            <a:rPr lang="en-US" dirty="0"/>
            <a:t>Test</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pt>
    <dgm:pt modelId="{CA544AF7-F7B2-4CA5-9251-B4CDB8D06634}" type="pres">
      <dgm:prSet presAssocID="{CD7942A0-B7D2-4B14-8FEA-55FC702F5BE7}" presName="ThreeNodes_2" presStyleLbl="node1" presStyleIdx="1" presStyleCnt="3">
        <dgm:presLayoutVars>
          <dgm:bulletEnabled val="1"/>
        </dgm:presLayoutVars>
      </dgm:prSet>
      <dgm:spPr/>
    </dgm:pt>
    <dgm:pt modelId="{2AE92D3F-F0FA-45DD-BB60-4C6FBC6BC016}" type="pres">
      <dgm:prSet presAssocID="{CD7942A0-B7D2-4B14-8FEA-55FC702F5BE7}" presName="ThreeNodes_3" presStyleLbl="node1" presStyleIdx="2" presStyleCnt="3">
        <dgm:presLayoutVars>
          <dgm:bulletEnabled val="1"/>
        </dgm:presLayoutVars>
      </dgm:prSet>
      <dgm:spPr/>
    </dgm:pt>
    <dgm:pt modelId="{9CA877D8-99F8-40A0-89E9-59A61C9A70F4}" type="pres">
      <dgm:prSet presAssocID="{CD7942A0-B7D2-4B14-8FEA-55FC702F5BE7}" presName="ThreeConn_1-2" presStyleLbl="fgAccFollowNode1" presStyleIdx="0" presStyleCnt="2">
        <dgm:presLayoutVars>
          <dgm:bulletEnabled val="1"/>
        </dgm:presLayoutVars>
      </dgm:prSet>
      <dgm:spPr/>
    </dgm:pt>
    <dgm:pt modelId="{62643EF2-016C-41F1-8CBC-398422A85727}" type="pres">
      <dgm:prSet presAssocID="{CD7942A0-B7D2-4B14-8FEA-55FC702F5BE7}" presName="ThreeConn_2-3" presStyleLbl="fgAccFollowNode1" presStyleIdx="1" presStyleCnt="2">
        <dgm:presLayoutVars>
          <dgm:bulletEnabled val="1"/>
        </dgm:presLayoutVars>
      </dgm:prSet>
      <dgm:spPr/>
    </dgm:pt>
    <dgm:pt modelId="{7A2F6994-DA87-4497-BFC7-DD9D6EC5315F}" type="pres">
      <dgm:prSet presAssocID="{CD7942A0-B7D2-4B14-8FEA-55FC702F5BE7}" presName="ThreeNodes_1_text" presStyleLbl="node1" presStyleIdx="2" presStyleCnt="3">
        <dgm:presLayoutVars>
          <dgm:bulletEnabled val="1"/>
        </dgm:presLayoutVars>
      </dgm:prSet>
      <dgm:spPr/>
    </dgm:pt>
    <dgm:pt modelId="{916C48CB-E452-4B79-A9B9-4C9A90B47960}" type="pres">
      <dgm:prSet presAssocID="{CD7942A0-B7D2-4B14-8FEA-55FC702F5BE7}" presName="ThreeNodes_2_text" presStyleLbl="node1" presStyleIdx="2" presStyleCnt="3">
        <dgm:presLayoutVars>
          <dgm:bulletEnabled val="1"/>
        </dgm:presLayoutVars>
      </dgm:prSet>
      <dgm:spPr/>
    </dgm:pt>
    <dgm:pt modelId="{A31D264E-E285-4E5C-8EB7-762CD501BE72}" type="pres">
      <dgm:prSet presAssocID="{CD7942A0-B7D2-4B14-8FEA-55FC702F5BE7}" presName="ThreeNodes_3_text" presStyleLbl="node1" presStyleIdx="2" presStyleCnt="3">
        <dgm:presLayoutVars>
          <dgm:bulletEnabled val="1"/>
        </dgm:presLayoutVars>
      </dgm:prSet>
      <dgm:spPr/>
    </dgm:pt>
  </dgm:ptLst>
  <dgm:cxnLst>
    <dgm:cxn modelId="{5A89A138-BC1A-490F-935E-2EC3F74E8E18}" type="presOf" srcId="{7133ECF5-4190-4604-AA2F-03C9A0A9210F}" destId="{2AE92D3F-F0FA-45DD-BB60-4C6FBC6BC016}"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7C007CEB-6418-4EA7-9CB6-5B93D0C655E6}" type="presOf" srcId="{095A5E99-E976-4550-8F80-53CC813F2F5A}" destId="{7A2F6994-DA87-4497-BFC7-DD9D6EC5315F}" srcOrd="1" destOrd="0" presId="urn:microsoft.com/office/officeart/2005/8/layout/vProcess5"/>
    <dgm:cxn modelId="{6CF7D6F9-A5F2-48E3-AF5C-A2074559AE21}" type="presOf" srcId="{B3EFD4A5-9FA1-4ABE-B722-05162509509B}" destId="{62643EF2-016C-41F1-8CBC-398422A85727}"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F20B-D98C-45B2-BB13-7B93B5373CEB}">
      <dsp:nvSpPr>
        <dsp:cNvPr id="0" name=""/>
        <dsp:cNvSpPr/>
      </dsp:nvSpPr>
      <dsp:spPr>
        <a:xfrm>
          <a:off x="0" y="0"/>
          <a:ext cx="4316650" cy="1339691"/>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Circuit</a:t>
          </a:r>
        </a:p>
      </dsp:txBody>
      <dsp:txXfrm>
        <a:off x="39238" y="39238"/>
        <a:ext cx="2871019" cy="1261215"/>
      </dsp:txXfrm>
    </dsp:sp>
    <dsp:sp modelId="{CA544AF7-F7B2-4CA5-9251-B4CDB8D06634}">
      <dsp:nvSpPr>
        <dsp:cNvPr id="0" name=""/>
        <dsp:cNvSpPr/>
      </dsp:nvSpPr>
      <dsp:spPr>
        <a:xfrm>
          <a:off x="380880" y="1562972"/>
          <a:ext cx="4316650" cy="1339691"/>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Code</a:t>
          </a:r>
        </a:p>
      </dsp:txBody>
      <dsp:txXfrm>
        <a:off x="420118" y="1602210"/>
        <a:ext cx="2986494" cy="1261215"/>
      </dsp:txXfrm>
    </dsp:sp>
    <dsp:sp modelId="{2AE92D3F-F0FA-45DD-BB60-4C6FBC6BC016}">
      <dsp:nvSpPr>
        <dsp:cNvPr id="0" name=""/>
        <dsp:cNvSpPr/>
      </dsp:nvSpPr>
      <dsp:spPr>
        <a:xfrm>
          <a:off x="761761" y="3125945"/>
          <a:ext cx="4316650" cy="1339691"/>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kern="1200" dirty="0"/>
            <a:t>Test</a:t>
          </a:r>
        </a:p>
      </dsp:txBody>
      <dsp:txXfrm>
        <a:off x="800999" y="3165183"/>
        <a:ext cx="2986494" cy="1261215"/>
      </dsp:txXfrm>
    </dsp:sp>
    <dsp:sp modelId="{9CA877D8-99F8-40A0-89E9-59A61C9A70F4}">
      <dsp:nvSpPr>
        <dsp:cNvPr id="0" name=""/>
        <dsp:cNvSpPr/>
      </dsp:nvSpPr>
      <dsp:spPr>
        <a:xfrm>
          <a:off x="3445850" y="1015932"/>
          <a:ext cx="870799" cy="870799"/>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641780" y="1015932"/>
        <a:ext cx="478939" cy="655276"/>
      </dsp:txXfrm>
    </dsp:sp>
    <dsp:sp modelId="{62643EF2-016C-41F1-8CBC-398422A85727}">
      <dsp:nvSpPr>
        <dsp:cNvPr id="0" name=""/>
        <dsp:cNvSpPr/>
      </dsp:nvSpPr>
      <dsp:spPr>
        <a:xfrm>
          <a:off x="3826731" y="2569974"/>
          <a:ext cx="870799" cy="870799"/>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2661" y="2569974"/>
        <a:ext cx="478939" cy="6552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3/15/2018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3/15/2018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3/15/2018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3/15/2018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3/15/2018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3/15/2018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3/15/2018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3/15/2018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circuitdigest.com/electronic-circuits/simple-led-music-ligh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LED Volume meter</a:t>
            </a:r>
          </a:p>
        </p:txBody>
      </p:sp>
      <p:sp>
        <p:nvSpPr>
          <p:cNvPr id="5" name="Subtitle 4"/>
          <p:cNvSpPr>
            <a:spLocks noGrp="1"/>
          </p:cNvSpPr>
          <p:nvPr>
            <p:ph type="subTitle" idx="1"/>
          </p:nvPr>
        </p:nvSpPr>
        <p:spPr/>
        <p:txBody>
          <a:bodyPr/>
          <a:lstStyle/>
          <a:p>
            <a:r>
              <a:rPr lang="en-US" dirty="0"/>
              <a:t>Group project by:</a:t>
            </a:r>
          </a:p>
          <a:p>
            <a:r>
              <a:rPr lang="en-US" dirty="0"/>
              <a:t>Abinash Satapathy</a:t>
            </a:r>
          </a:p>
          <a:p>
            <a:r>
              <a:rPr lang="en-US" dirty="0"/>
              <a:t>Saurav Panigrahi</a:t>
            </a:r>
          </a:p>
          <a:p>
            <a:r>
              <a:rPr lang="en-US" dirty="0"/>
              <a:t>Rishabh </a:t>
            </a:r>
            <a:r>
              <a:rPr lang="en-US" dirty="0" err="1"/>
              <a:t>vallecha</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Description</a:t>
            </a:r>
          </a:p>
        </p:txBody>
      </p:sp>
      <p:sp>
        <p:nvSpPr>
          <p:cNvPr id="14" name="Content Placeholder 13"/>
          <p:cNvSpPr>
            <a:spLocks noGrp="1"/>
          </p:cNvSpPr>
          <p:nvPr>
            <p:ph idx="1"/>
          </p:nvPr>
        </p:nvSpPr>
        <p:spPr/>
        <p:txBody>
          <a:bodyPr/>
          <a:lstStyle/>
          <a:p>
            <a:r>
              <a:rPr lang="en-US" dirty="0"/>
              <a:t>VU Meter or Volume Meter is very popular and fun project in Electronics. We can consider the </a:t>
            </a:r>
            <a:r>
              <a:rPr lang="en-US" b="1" dirty="0"/>
              <a:t>Volume Meter</a:t>
            </a:r>
            <a:r>
              <a:rPr lang="en-US" dirty="0"/>
              <a:t> as an </a:t>
            </a:r>
            <a:r>
              <a:rPr lang="en-US" b="1" dirty="0"/>
              <a:t>Equalizer</a:t>
            </a:r>
            <a:r>
              <a:rPr lang="en-US" dirty="0"/>
              <a:t>, which is present in the Music systems. In which we can see the </a:t>
            </a:r>
            <a:r>
              <a:rPr lang="en-US" u="sng" dirty="0">
                <a:hlinkClick r:id="rId2"/>
              </a:rPr>
              <a:t>dancing of LEDs</a:t>
            </a:r>
            <a:r>
              <a:rPr lang="en-US" dirty="0"/>
              <a:t> according to the music, if music is loud then equalizer go to its peak and more LEDs will glow, and if music is low then lesser number of LEDs shall glow. Volume Meter (VU) is an indicator or representation of the intensity of sound level over LEDs and can also serve as a </a:t>
            </a:r>
            <a:r>
              <a:rPr lang="en-US" b="1" dirty="0"/>
              <a:t>volume measurement device.</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Circuit Connections</a:t>
            </a:r>
          </a:p>
          <a:p>
            <a:r>
              <a:rPr lang="en-US" dirty="0"/>
              <a:t>Code upload</a:t>
            </a:r>
          </a:p>
          <a:p>
            <a:r>
              <a:rPr lang="en-US" dirty="0"/>
              <a:t>Testing</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sz="half" idx="2"/>
            <p:extLst>
              <p:ext uri="{D42A27DB-BD31-4B8C-83A1-F6EECF244321}">
                <p14:modId xmlns:p14="http://schemas.microsoft.com/office/powerpoint/2010/main" val="2294933668"/>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Code:</a:t>
            </a:r>
          </a:p>
        </p:txBody>
      </p:sp>
      <p:sp>
        <p:nvSpPr>
          <p:cNvPr id="2" name="TextBox 1">
            <a:extLst>
              <a:ext uri="{FF2B5EF4-FFF2-40B4-BE49-F238E27FC236}">
                <a16:creationId xmlns:a16="http://schemas.microsoft.com/office/drawing/2014/main" id="{788EE8BF-75D8-4ABB-92E0-731D795652AC}"/>
              </a:ext>
            </a:extLst>
          </p:cNvPr>
          <p:cNvSpPr txBox="1"/>
          <p:nvPr/>
        </p:nvSpPr>
        <p:spPr>
          <a:xfrm>
            <a:off x="1485900" y="1844824"/>
            <a:ext cx="9361040" cy="4278094"/>
          </a:xfrm>
          <a:prstGeom prst="rect">
            <a:avLst/>
          </a:prstGeom>
          <a:noFill/>
        </p:spPr>
        <p:txBody>
          <a:bodyPr wrap="square" rtlCol="0">
            <a:spAutoFit/>
          </a:bodyPr>
          <a:lstStyle/>
          <a:p>
            <a:r>
              <a:rPr lang="en-GB" sz="1600" dirty="0" err="1"/>
              <a:t>int</a:t>
            </a:r>
            <a:r>
              <a:rPr lang="en-GB" sz="1600" dirty="0"/>
              <a:t> </a:t>
            </a:r>
            <a:r>
              <a:rPr lang="en-GB" sz="1600" dirty="0" err="1"/>
              <a:t>i</a:t>
            </a:r>
            <a:r>
              <a:rPr lang="en-GB" sz="1600" dirty="0"/>
              <a:t>=0;</a:t>
            </a:r>
            <a:br>
              <a:rPr lang="en-GB" sz="1600" dirty="0"/>
            </a:br>
            <a:r>
              <a:rPr lang="en-GB" sz="1600" dirty="0" err="1"/>
              <a:t>int</a:t>
            </a:r>
            <a:r>
              <a:rPr lang="en-GB" sz="1600" dirty="0"/>
              <a:t> value1=0;</a:t>
            </a:r>
          </a:p>
          <a:p>
            <a:r>
              <a:rPr lang="en-GB" sz="1600" dirty="0"/>
              <a:t>void setup()</a:t>
            </a:r>
            <a:br>
              <a:rPr lang="en-GB" sz="1600" dirty="0"/>
            </a:br>
            <a:r>
              <a:rPr lang="en-GB" sz="1600" dirty="0"/>
              <a:t>{</a:t>
            </a:r>
            <a:br>
              <a:rPr lang="en-GB" sz="1600" dirty="0"/>
            </a:br>
            <a:r>
              <a:rPr lang="en-GB" sz="1600" dirty="0"/>
              <a:t>  for(</a:t>
            </a:r>
            <a:r>
              <a:rPr lang="en-GB" sz="1600" dirty="0" err="1"/>
              <a:t>i</a:t>
            </a:r>
            <a:r>
              <a:rPr lang="en-GB" sz="1600" dirty="0"/>
              <a:t>=3;i&lt;11;i++)</a:t>
            </a:r>
            <a:br>
              <a:rPr lang="en-GB" sz="1600" dirty="0"/>
            </a:br>
            <a:r>
              <a:rPr lang="en-GB" sz="1600" dirty="0"/>
              <a:t>  </a:t>
            </a:r>
            <a:r>
              <a:rPr lang="en-GB" sz="1600" dirty="0" err="1"/>
              <a:t>pinMode</a:t>
            </a:r>
            <a:r>
              <a:rPr lang="en-GB" sz="1600" dirty="0"/>
              <a:t>(</a:t>
            </a:r>
            <a:r>
              <a:rPr lang="en-GB" sz="1600" dirty="0" err="1"/>
              <a:t>i</a:t>
            </a:r>
            <a:r>
              <a:rPr lang="en-GB" sz="1600" dirty="0"/>
              <a:t>, OUTPUT);</a:t>
            </a:r>
            <a:br>
              <a:rPr lang="en-GB" sz="1600" dirty="0"/>
            </a:br>
            <a:r>
              <a:rPr lang="en-GB" sz="1600" dirty="0"/>
              <a:t>}</a:t>
            </a:r>
          </a:p>
          <a:p>
            <a:r>
              <a:rPr lang="en-GB" sz="1600" dirty="0"/>
              <a:t>void loop() </a:t>
            </a:r>
            <a:br>
              <a:rPr lang="en-GB" sz="1600" dirty="0"/>
            </a:br>
            <a:r>
              <a:rPr lang="en-GB" sz="1600" dirty="0"/>
              <a:t>{</a:t>
            </a:r>
            <a:br>
              <a:rPr lang="en-GB" sz="1600" dirty="0"/>
            </a:br>
            <a:r>
              <a:rPr lang="en-GB" sz="1600" dirty="0"/>
              <a:t>  </a:t>
            </a:r>
            <a:r>
              <a:rPr lang="en-GB" sz="1600" dirty="0" err="1"/>
              <a:t>int</a:t>
            </a:r>
            <a:r>
              <a:rPr lang="en-GB" sz="1600" dirty="0"/>
              <a:t> value=</a:t>
            </a:r>
            <a:r>
              <a:rPr lang="en-GB" sz="1600" dirty="0" err="1"/>
              <a:t>analogRead</a:t>
            </a:r>
            <a:r>
              <a:rPr lang="en-GB" sz="1600" dirty="0"/>
              <a:t>(A5);</a:t>
            </a:r>
            <a:br>
              <a:rPr lang="en-GB" sz="1600" dirty="0"/>
            </a:br>
            <a:r>
              <a:rPr lang="en-GB" sz="1600" dirty="0"/>
              <a:t>  value/=10;</a:t>
            </a:r>
            <a:br>
              <a:rPr lang="en-GB" sz="1600" dirty="0"/>
            </a:br>
            <a:r>
              <a:rPr lang="en-GB" sz="1600" dirty="0"/>
              <a:t>  for(</a:t>
            </a:r>
            <a:r>
              <a:rPr lang="en-GB" sz="1600" dirty="0" err="1"/>
              <a:t>i</a:t>
            </a:r>
            <a:r>
              <a:rPr lang="en-GB" sz="1600" dirty="0"/>
              <a:t>=3;i&lt;=</a:t>
            </a:r>
            <a:r>
              <a:rPr lang="en-GB" sz="1600" dirty="0" err="1"/>
              <a:t>value;i</a:t>
            </a:r>
            <a:r>
              <a:rPr lang="en-GB" sz="1600" dirty="0"/>
              <a:t>++)</a:t>
            </a:r>
            <a:br>
              <a:rPr lang="en-GB" sz="1600" dirty="0"/>
            </a:br>
            <a:r>
              <a:rPr lang="en-GB" sz="1600" dirty="0"/>
              <a:t>  </a:t>
            </a:r>
            <a:r>
              <a:rPr lang="en-GB" sz="1600" dirty="0" err="1"/>
              <a:t>digitalWrite</a:t>
            </a:r>
            <a:r>
              <a:rPr lang="en-GB" sz="1600" dirty="0"/>
              <a:t>(</a:t>
            </a:r>
            <a:r>
              <a:rPr lang="en-GB" sz="1600" dirty="0" err="1"/>
              <a:t>i</a:t>
            </a:r>
            <a:r>
              <a:rPr lang="en-GB" sz="1600" dirty="0"/>
              <a:t>, HIGH);</a:t>
            </a:r>
            <a:br>
              <a:rPr lang="en-GB" sz="1600" dirty="0"/>
            </a:br>
            <a:r>
              <a:rPr lang="en-GB" sz="1600" dirty="0"/>
              <a:t>  for(</a:t>
            </a:r>
            <a:r>
              <a:rPr lang="en-GB" sz="1600" dirty="0" err="1"/>
              <a:t>i</a:t>
            </a:r>
            <a:r>
              <a:rPr lang="en-GB" sz="1600" dirty="0"/>
              <a:t>=value+1;i&lt;=10;i++)</a:t>
            </a:r>
            <a:br>
              <a:rPr lang="en-GB" sz="1600" dirty="0"/>
            </a:br>
            <a:r>
              <a:rPr lang="en-GB" sz="1600" dirty="0"/>
              <a:t>  </a:t>
            </a:r>
            <a:r>
              <a:rPr lang="en-GB" sz="1600" dirty="0" err="1"/>
              <a:t>digitalWrite</a:t>
            </a:r>
            <a:r>
              <a:rPr lang="en-GB" sz="1600" dirty="0"/>
              <a:t>(</a:t>
            </a:r>
            <a:r>
              <a:rPr lang="en-GB" sz="1600" dirty="0" err="1"/>
              <a:t>i</a:t>
            </a:r>
            <a:r>
              <a:rPr lang="en-GB" sz="1600" dirty="0"/>
              <a:t>, LOW);</a:t>
            </a:r>
            <a:br>
              <a:rPr lang="en-GB" sz="1600" dirty="0"/>
            </a:br>
            <a:r>
              <a:rPr lang="en-GB" sz="1600" dirty="0"/>
              <a:t>}</a:t>
            </a:r>
          </a:p>
          <a:p>
            <a:endParaRPr lang="en-GB" sz="16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012349-1AA3-4D94-A58C-75BB6C435F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2662" y="0"/>
            <a:ext cx="5143500" cy="685800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Connection try</a:t>
            </a:r>
          </a:p>
        </p:txBody>
      </p:sp>
      <p:sp>
        <p:nvSpPr>
          <p:cNvPr id="5" name="Text Placeholder 4"/>
          <p:cNvSpPr>
            <a:spLocks noGrp="1"/>
          </p:cNvSpPr>
          <p:nvPr>
            <p:ph type="body" sz="half" idx="2"/>
          </p:nvPr>
        </p:nvSpPr>
        <p:spPr/>
        <p:txBody>
          <a:bodyPr/>
          <a:lstStyle/>
          <a:p>
            <a:r>
              <a:rPr lang="en-US" dirty="0"/>
              <a:t>Setting up breadboard connections</a:t>
            </a:r>
          </a:p>
        </p:txBody>
      </p:sp>
      <p:pic>
        <p:nvPicPr>
          <p:cNvPr id="4" name="Picture Placeholder 3">
            <a:extLst>
              <a:ext uri="{FF2B5EF4-FFF2-40B4-BE49-F238E27FC236}">
                <a16:creationId xmlns:a16="http://schemas.microsoft.com/office/drawing/2014/main" id="{B77C0A64-E0C6-4667-B173-B30C732C7E73}"/>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5616" b="15616"/>
          <a:stretch>
            <a:fillRect/>
          </a:stretch>
        </p:blipFill>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35A85-9D1A-408C-AB43-DEE30CFF0A66}"/>
              </a:ext>
            </a:extLst>
          </p:cNvPr>
          <p:cNvSpPr txBox="1"/>
          <p:nvPr/>
        </p:nvSpPr>
        <p:spPr>
          <a:xfrm>
            <a:off x="3286100" y="2708920"/>
            <a:ext cx="6192688" cy="1200329"/>
          </a:xfrm>
          <a:prstGeom prst="rect">
            <a:avLst/>
          </a:prstGeom>
          <a:noFill/>
        </p:spPr>
        <p:txBody>
          <a:bodyPr wrap="square" rtlCol="0">
            <a:spAutoFit/>
          </a:bodyPr>
          <a:lstStyle/>
          <a:p>
            <a:r>
              <a:rPr lang="en-GB" sz="7200" dirty="0">
                <a:solidFill>
                  <a:schemeClr val="accent1"/>
                </a:solidFill>
              </a:rPr>
              <a:t>Thank you</a:t>
            </a:r>
          </a:p>
        </p:txBody>
      </p:sp>
    </p:spTree>
    <p:extLst>
      <p:ext uri="{BB962C8B-B14F-4D97-AF65-F5344CB8AC3E}">
        <p14:creationId xmlns:p14="http://schemas.microsoft.com/office/powerpoint/2010/main" val="81815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TotalTime>
  <Words>61</Words>
  <Application>Microsoft Office PowerPoint</Application>
  <PresentationFormat>Custom</PresentationFormat>
  <Paragraphs>22</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LED Volume meter</vt:lpstr>
      <vt:lpstr>Description</vt:lpstr>
      <vt:lpstr>Two Content Layout with SmartArt</vt:lpstr>
      <vt:lpstr>Code:</vt:lpstr>
      <vt:lpstr>PowerPoint Presentation</vt:lpstr>
      <vt:lpstr>Connection 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Volume meter</dc:title>
  <dc:creator>Abinash Satapathy</dc:creator>
  <cp:lastModifiedBy>Abinash Satapathy</cp:lastModifiedBy>
  <cp:revision>4</cp:revision>
  <dcterms:created xsi:type="dcterms:W3CDTF">2018-03-15T11:02:42Z</dcterms:created>
  <dcterms:modified xsi:type="dcterms:W3CDTF">2018-03-15T11:15:50Z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