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7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45"/>
    <a:srgbClr val="1DB246"/>
    <a:srgbClr val="D51116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6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6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4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0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9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9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9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2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6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85" name="OTLSHAPE_M_47cb6e371c524f1b94c535343ec84c12_Connector1"/>
          <p:cNvCxnSpPr/>
          <p:nvPr>
            <p:custDataLst>
              <p:tags r:id="rId2"/>
            </p:custDataLst>
          </p:nvPr>
        </p:nvCxnSpPr>
        <p:spPr>
          <a:xfrm>
            <a:off x="4587508" y="3063875"/>
            <a:ext cx="0" cy="32577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4" name="OTLSHAPE_M_756ee3d9fb93468f81b55b0140335e2a_Connector1"/>
          <p:cNvCxnSpPr/>
          <p:nvPr>
            <p:custDataLst>
              <p:tags r:id="rId3"/>
            </p:custDataLst>
          </p:nvPr>
        </p:nvCxnSpPr>
        <p:spPr>
          <a:xfrm>
            <a:off x="5710848" y="2134816"/>
            <a:ext cx="0" cy="376838"/>
          </a:xfrm>
          <a:prstGeom prst="line">
            <a:avLst/>
          </a:prstGeom>
          <a:ln w="9525" cap="flat" cmpd="sng" algn="ctr">
            <a:solidFill>
              <a:srgbClr val="1AAA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3" name="OTLSHAPE_M_c72d73248b3a4e8abac2a8a5c9404d68_Connector1"/>
          <p:cNvCxnSpPr/>
          <p:nvPr>
            <p:custDataLst>
              <p:tags r:id="rId4"/>
            </p:custDataLst>
          </p:nvPr>
        </p:nvCxnSpPr>
        <p:spPr>
          <a:xfrm>
            <a:off x="5052735" y="2448150"/>
            <a:ext cx="0" cy="18392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2" name="OTLSHAPE_TB_00000000000000000000000000000000_LeftEndCaps"/>
          <p:cNvSpPr txBox="1"/>
          <p:nvPr>
            <p:custDataLst>
              <p:tags r:id="rId5"/>
            </p:custDataLst>
          </p:nvPr>
        </p:nvSpPr>
        <p:spPr>
          <a:xfrm>
            <a:off x="254000" y="2770463"/>
            <a:ext cx="266700" cy="155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000" b="1" spc="-10" dirty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9263" name="OTLSHAPE_TB_00000000000000000000000000000000_RightEndCaps"/>
          <p:cNvSpPr txBox="1"/>
          <p:nvPr>
            <p:custDataLst>
              <p:tags r:id="rId6"/>
            </p:custDataLst>
          </p:nvPr>
        </p:nvSpPr>
        <p:spPr>
          <a:xfrm>
            <a:off x="8561350" y="2720975"/>
            <a:ext cx="549509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000" b="1" spc="-10" dirty="0">
                <a:solidFill>
                  <a:schemeClr val="accent2"/>
                </a:solidFill>
                <a:latin typeface="Calibri" panose="020F0502020204030204" pitchFamily="34" charset="0"/>
              </a:rPr>
              <a:t>May, 2018</a:t>
            </a:r>
          </a:p>
        </p:txBody>
      </p:sp>
      <p:sp>
        <p:nvSpPr>
          <p:cNvPr id="9264" name="OTLSHAPE_TB_00000000000000000000000000000000_ScaleContainer"/>
          <p:cNvSpPr/>
          <p:nvPr>
            <p:custDataLst>
              <p:tags r:id="rId7"/>
            </p:custDataLst>
          </p:nvPr>
        </p:nvSpPr>
        <p:spPr>
          <a:xfrm>
            <a:off x="638556" y="2657475"/>
            <a:ext cx="78740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B20E12"/>
              </a:gs>
              <a:gs pos="100000">
                <a:srgbClr val="7F0A0E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5" name="OTLSHAPE_TB_00000000000000000000000000000000_ElapsedTim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snip2DiagRect">
            <a:avLst>
              <a:gd name="adj1" fmla="val 100000"/>
              <a:gd name="adj2" fmla="val 3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6" name="OTLSHAPE_TB_00000000000000000000000000000000_TodayMarkerShape" hidden="1"/>
          <p:cNvSpPr/>
          <p:nvPr>
            <p:custDataLst>
              <p:tags r:id="rId9"/>
            </p:custDataLst>
          </p:nvPr>
        </p:nvSpPr>
        <p:spPr>
          <a:xfrm>
            <a:off x="749227" y="3038475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7" name="OTLSHAPE_TB_00000000000000000000000000000000_TodayMarkerText" hidden="1"/>
          <p:cNvSpPr txBox="1"/>
          <p:nvPr>
            <p:custDataLst>
              <p:tags r:id="rId10"/>
            </p:custDataLst>
          </p:nvPr>
        </p:nvSpPr>
        <p:spPr>
          <a:xfrm>
            <a:off x="803656" y="3165475"/>
            <a:ext cx="254878" cy="1231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accent5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268" name="OTLSHAPE_TB_00000000000000000000000000000000_TimescaleInterval1"/>
          <p:cNvSpPr txBox="1"/>
          <p:nvPr>
            <p:custDataLst>
              <p:tags r:id="rId11"/>
            </p:custDataLst>
          </p:nvPr>
        </p:nvSpPr>
        <p:spPr>
          <a:xfrm>
            <a:off x="867155" y="2781778"/>
            <a:ext cx="694737" cy="1592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December</a:t>
            </a:r>
          </a:p>
        </p:txBody>
      </p:sp>
      <p:cxnSp>
        <p:nvCxnSpPr>
          <p:cNvPr id="9269" name="OTLSHAPE_TB_00000000000000000000000000000000_Separator1"/>
          <p:cNvCxnSpPr/>
          <p:nvPr>
            <p:custDataLst>
              <p:tags r:id="rId12"/>
            </p:custDataLst>
          </p:nvPr>
        </p:nvCxnSpPr>
        <p:spPr>
          <a:xfrm>
            <a:off x="1777416" y="273611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0" name="OTLSHAPE_TB_00000000000000000000000000000000_TimescaleInterval2"/>
          <p:cNvSpPr txBox="1"/>
          <p:nvPr>
            <p:custDataLst>
              <p:tags r:id="rId13"/>
            </p:custDataLst>
          </p:nvPr>
        </p:nvSpPr>
        <p:spPr>
          <a:xfrm>
            <a:off x="2069881" y="2765115"/>
            <a:ext cx="529489" cy="1592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2018</a:t>
            </a:r>
          </a:p>
        </p:txBody>
      </p:sp>
      <p:cxnSp>
        <p:nvCxnSpPr>
          <p:cNvPr id="9271" name="OTLSHAPE_TB_00000000000000000000000000000000_Separator2"/>
          <p:cNvCxnSpPr/>
          <p:nvPr>
            <p:custDataLst>
              <p:tags r:id="rId14"/>
            </p:custDataLst>
          </p:nvPr>
        </p:nvCxnSpPr>
        <p:spPr>
          <a:xfrm>
            <a:off x="2695582" y="2720975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2" name="OTLSHAPE_TB_00000000000000000000000000000000_TimescaleInterval3"/>
          <p:cNvSpPr txBox="1"/>
          <p:nvPr>
            <p:custDataLst>
              <p:tags r:id="rId15"/>
            </p:custDataLst>
          </p:nvPr>
        </p:nvSpPr>
        <p:spPr>
          <a:xfrm>
            <a:off x="3124625" y="2759952"/>
            <a:ext cx="602611" cy="16357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January</a:t>
            </a:r>
          </a:p>
        </p:txBody>
      </p:sp>
      <p:cxnSp>
        <p:nvCxnSpPr>
          <p:cNvPr id="9273" name="OTLSHAPE_TB_00000000000000000000000000000000_Separator3"/>
          <p:cNvCxnSpPr/>
          <p:nvPr>
            <p:custDataLst>
              <p:tags r:id="rId16"/>
            </p:custDataLst>
          </p:nvPr>
        </p:nvCxnSpPr>
        <p:spPr>
          <a:xfrm>
            <a:off x="4032867" y="2736253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4" name="OTLSHAPE_TB_00000000000000000000000000000000_TimescaleInterval4"/>
          <p:cNvSpPr txBox="1"/>
          <p:nvPr>
            <p:custDataLst>
              <p:tags r:id="rId17"/>
            </p:custDataLst>
          </p:nvPr>
        </p:nvSpPr>
        <p:spPr>
          <a:xfrm>
            <a:off x="4643365" y="2769856"/>
            <a:ext cx="588437" cy="1865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February</a:t>
            </a:r>
          </a:p>
        </p:txBody>
      </p:sp>
      <p:cxnSp>
        <p:nvCxnSpPr>
          <p:cNvPr id="9275" name="OTLSHAPE_TB_00000000000000000000000000000000_Separator4"/>
          <p:cNvCxnSpPr/>
          <p:nvPr>
            <p:custDataLst>
              <p:tags r:id="rId18"/>
            </p:custDataLst>
          </p:nvPr>
        </p:nvCxnSpPr>
        <p:spPr>
          <a:xfrm>
            <a:off x="5623388" y="273611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6" name="OTLSHAPE_TB_00000000000000000000000000000000_TimescaleInterval5"/>
          <p:cNvSpPr txBox="1"/>
          <p:nvPr>
            <p:custDataLst>
              <p:tags r:id="rId19"/>
            </p:custDataLst>
          </p:nvPr>
        </p:nvSpPr>
        <p:spPr>
          <a:xfrm>
            <a:off x="6193264" y="2757733"/>
            <a:ext cx="522197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March</a:t>
            </a:r>
          </a:p>
        </p:txBody>
      </p:sp>
      <p:cxnSp>
        <p:nvCxnSpPr>
          <p:cNvPr id="9277" name="OTLSHAPE_TB_00000000000000000000000000000000_Separator5"/>
          <p:cNvCxnSpPr/>
          <p:nvPr>
            <p:custDataLst>
              <p:tags r:id="rId20"/>
            </p:custDataLst>
          </p:nvPr>
        </p:nvCxnSpPr>
        <p:spPr>
          <a:xfrm>
            <a:off x="7051859" y="2703244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8" name="OTLSHAPE_TB_00000000000000000000000000000000_TimescaleInterval6"/>
          <p:cNvSpPr txBox="1"/>
          <p:nvPr>
            <p:custDataLst>
              <p:tags r:id="rId21"/>
            </p:custDataLst>
          </p:nvPr>
        </p:nvSpPr>
        <p:spPr>
          <a:xfrm>
            <a:off x="7740889" y="2736117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April</a:t>
            </a:r>
          </a:p>
        </p:txBody>
      </p:sp>
      <p:sp>
        <p:nvSpPr>
          <p:cNvPr id="9286" name="OTLSHAPE_M_81fb2d79f1f3428b9cbe195b30cc6166_Title"/>
          <p:cNvSpPr txBox="1"/>
          <p:nvPr>
            <p:custDataLst>
              <p:tags r:id="rId22"/>
            </p:custDataLst>
          </p:nvPr>
        </p:nvSpPr>
        <p:spPr>
          <a:xfrm>
            <a:off x="1015416" y="2224415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4">
                <a:solidFill>
                  <a:srgbClr val="333F50"/>
                </a:solidFill>
                <a:latin typeface="Calibri" panose="020F0502020204030204" pitchFamily="34" charset="0"/>
              </a:rPr>
              <a:t>Secure Budget</a:t>
            </a:r>
          </a:p>
        </p:txBody>
      </p:sp>
      <p:sp>
        <p:nvSpPr>
          <p:cNvPr id="9287" name="OTLSHAPE_M_81fb2d79f1f3428b9cbe195b30cc6166_Date"/>
          <p:cNvSpPr txBox="1"/>
          <p:nvPr>
            <p:custDataLst>
              <p:tags r:id="rId23"/>
            </p:custDataLst>
          </p:nvPr>
        </p:nvSpPr>
        <p:spPr>
          <a:xfrm>
            <a:off x="1262685" y="2379440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08.19</a:t>
            </a:r>
          </a:p>
        </p:txBody>
      </p:sp>
      <p:sp>
        <p:nvSpPr>
          <p:cNvPr id="9288" name="OTLSHAPE_M_81fb2d79f1f3428b9cbe195b30cc6166_Shape"/>
          <p:cNvSpPr/>
          <p:nvPr>
            <p:custDataLst>
              <p:tags r:id="rId24"/>
            </p:custDataLst>
          </p:nvPr>
        </p:nvSpPr>
        <p:spPr>
          <a:xfrm>
            <a:off x="1316744" y="2543175"/>
            <a:ext cx="152400" cy="1778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9" name="OTLSHAPE_M_6f22aa5e000544959a4d7b38883514ef_Title"/>
          <p:cNvSpPr txBox="1"/>
          <p:nvPr>
            <p:custDataLst>
              <p:tags r:id="rId25"/>
            </p:custDataLst>
          </p:nvPr>
        </p:nvSpPr>
        <p:spPr>
          <a:xfrm>
            <a:off x="2975557" y="1981143"/>
            <a:ext cx="713509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4" dirty="0">
                <a:solidFill>
                  <a:srgbClr val="333F50"/>
                </a:solidFill>
                <a:latin typeface="Calibri" panose="020F0502020204030204" pitchFamily="34" charset="0"/>
              </a:rPr>
              <a:t>Identify requirements</a:t>
            </a:r>
          </a:p>
        </p:txBody>
      </p:sp>
      <p:sp>
        <p:nvSpPr>
          <p:cNvPr id="9290" name="OTLSHAPE_M_6f22aa5e000544959a4d7b38883514ef_Date"/>
          <p:cNvSpPr txBox="1"/>
          <p:nvPr>
            <p:custDataLst>
              <p:tags r:id="rId26"/>
            </p:custDataLst>
          </p:nvPr>
        </p:nvSpPr>
        <p:spPr>
          <a:xfrm>
            <a:off x="3247656" y="2404841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10.22</a:t>
            </a:r>
          </a:p>
        </p:txBody>
      </p:sp>
      <p:sp>
        <p:nvSpPr>
          <p:cNvPr id="9291" name="OTLSHAPE_M_6f22aa5e000544959a4d7b38883514ef_Shape"/>
          <p:cNvSpPr/>
          <p:nvPr>
            <p:custDataLst>
              <p:tags r:id="rId27"/>
            </p:custDataLst>
          </p:nvPr>
        </p:nvSpPr>
        <p:spPr>
          <a:xfrm>
            <a:off x="3301716" y="2543175"/>
            <a:ext cx="152400" cy="1778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3" name="OTLSHAPE_M_c72d73248b3a4e8abac2a8a5c9404d68_Date"/>
          <p:cNvSpPr txBox="1"/>
          <p:nvPr>
            <p:custDataLst>
              <p:tags r:id="rId28"/>
            </p:custDataLst>
          </p:nvPr>
        </p:nvSpPr>
        <p:spPr>
          <a:xfrm>
            <a:off x="4922476" y="2308619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12.15</a:t>
            </a:r>
          </a:p>
        </p:txBody>
      </p:sp>
      <p:sp>
        <p:nvSpPr>
          <p:cNvPr id="9294" name="OTLSHAPE_M_c72d73248b3a4e8abac2a8a5c9404d68_Shape"/>
          <p:cNvSpPr/>
          <p:nvPr>
            <p:custDataLst>
              <p:tags r:id="rId29"/>
            </p:custDataLst>
          </p:nvPr>
        </p:nvSpPr>
        <p:spPr>
          <a:xfrm>
            <a:off x="4976535" y="2543175"/>
            <a:ext cx="152400" cy="1778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5" name="OTLSHAPE_M_756ee3d9fb93468f81b55b0140335e2a_Title"/>
          <p:cNvSpPr txBox="1"/>
          <p:nvPr>
            <p:custDataLst>
              <p:tags r:id="rId30"/>
            </p:custDataLst>
          </p:nvPr>
        </p:nvSpPr>
        <p:spPr>
          <a:xfrm>
            <a:off x="5395001" y="1782639"/>
            <a:ext cx="6096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dirty="0">
                <a:solidFill>
                  <a:srgbClr val="1CAD45"/>
                </a:solidFill>
                <a:latin typeface="Calibri" panose="020F0502020204030204" pitchFamily="34" charset="0"/>
              </a:rPr>
              <a:t>Production Begins</a:t>
            </a:r>
          </a:p>
        </p:txBody>
      </p:sp>
      <p:sp>
        <p:nvSpPr>
          <p:cNvPr id="9297" name="OTLSHAPE_M_756ee3d9fb93468f81b55b0140335e2a_Shape"/>
          <p:cNvSpPr/>
          <p:nvPr>
            <p:custDataLst>
              <p:tags r:id="rId31"/>
            </p:custDataLst>
          </p:nvPr>
        </p:nvSpPr>
        <p:spPr>
          <a:xfrm>
            <a:off x="5596548" y="2490565"/>
            <a:ext cx="228600" cy="254000"/>
          </a:xfrm>
          <a:prstGeom prst="star5">
            <a:avLst>
              <a:gd name="adj" fmla="val 30519"/>
              <a:gd name="hf" fmla="val 105146"/>
              <a:gd name="vf" fmla="val 110557"/>
            </a:avLst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8" name="OTLSHAPE_M_1ccf9205e6f2441186be8cf35481de7f_Title"/>
          <p:cNvSpPr txBox="1"/>
          <p:nvPr>
            <p:custDataLst>
              <p:tags r:id="rId32"/>
            </p:custDataLst>
          </p:nvPr>
        </p:nvSpPr>
        <p:spPr>
          <a:xfrm>
            <a:off x="6859907" y="2071358"/>
            <a:ext cx="4445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dirty="0">
                <a:solidFill>
                  <a:srgbClr val="333F50"/>
                </a:solidFill>
                <a:latin typeface="Calibri" panose="020F0502020204030204" pitchFamily="34" charset="0"/>
              </a:rPr>
              <a:t>Analyze Results</a:t>
            </a:r>
          </a:p>
        </p:txBody>
      </p:sp>
      <p:sp>
        <p:nvSpPr>
          <p:cNvPr id="9300" name="OTLSHAPE_M_1ccf9205e6f2441186be8cf35481de7f_Shape"/>
          <p:cNvSpPr/>
          <p:nvPr>
            <p:custDataLst>
              <p:tags r:id="rId33"/>
            </p:custDataLst>
          </p:nvPr>
        </p:nvSpPr>
        <p:spPr>
          <a:xfrm>
            <a:off x="6975659" y="2495210"/>
            <a:ext cx="152400" cy="177800"/>
          </a:xfrm>
          <a:prstGeom prst="diamond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1" name="OTLSHAPE_M_dd55a45d06b748fbaca3406f263c06a6_Title"/>
          <p:cNvSpPr txBox="1"/>
          <p:nvPr>
            <p:custDataLst>
              <p:tags r:id="rId34"/>
            </p:custDataLst>
          </p:nvPr>
        </p:nvSpPr>
        <p:spPr>
          <a:xfrm>
            <a:off x="570729" y="3313816"/>
            <a:ext cx="5969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>
                <a:solidFill>
                  <a:srgbClr val="333F50"/>
                </a:solidFill>
                <a:latin typeface="Calibri" panose="020F0502020204030204" pitchFamily="34" charset="0"/>
              </a:rPr>
              <a:t>Determine Objectives</a:t>
            </a:r>
          </a:p>
        </p:txBody>
      </p:sp>
      <p:sp>
        <p:nvSpPr>
          <p:cNvPr id="9302" name="OTLSHAPE_M_dd55a45d06b748fbaca3406f263c06a6_Date"/>
          <p:cNvSpPr txBox="1"/>
          <p:nvPr>
            <p:custDataLst>
              <p:tags r:id="rId35"/>
            </p:custDataLst>
          </p:nvPr>
        </p:nvSpPr>
        <p:spPr>
          <a:xfrm>
            <a:off x="735427" y="3174285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08.02</a:t>
            </a:r>
          </a:p>
        </p:txBody>
      </p:sp>
      <p:sp>
        <p:nvSpPr>
          <p:cNvPr id="9303" name="OTLSHAPE_M_dd55a45d06b748fbaca3406f263c06a6_Shape"/>
          <p:cNvSpPr/>
          <p:nvPr>
            <p:custDataLst>
              <p:tags r:id="rId36"/>
            </p:custDataLst>
          </p:nvPr>
        </p:nvSpPr>
        <p:spPr>
          <a:xfrm>
            <a:off x="789486" y="2974975"/>
            <a:ext cx="152400" cy="1778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4" name="OTLSHAPE_M_b66abdf690b04123bb3854c9da5709f4_Title"/>
          <p:cNvSpPr txBox="1"/>
          <p:nvPr>
            <p:custDataLst>
              <p:tags r:id="rId37"/>
            </p:custDataLst>
          </p:nvPr>
        </p:nvSpPr>
        <p:spPr>
          <a:xfrm>
            <a:off x="2244156" y="3297445"/>
            <a:ext cx="7366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>
                <a:solidFill>
                  <a:srgbClr val="333F50"/>
                </a:solidFill>
                <a:latin typeface="Calibri" panose="020F0502020204030204" pitchFamily="34" charset="0"/>
              </a:rPr>
              <a:t>Select stakeholder</a:t>
            </a:r>
          </a:p>
        </p:txBody>
      </p:sp>
      <p:sp>
        <p:nvSpPr>
          <p:cNvPr id="9305" name="OTLSHAPE_M_b66abdf690b04123bb3854c9da5709f4_Date"/>
          <p:cNvSpPr txBox="1"/>
          <p:nvPr>
            <p:custDataLst>
              <p:tags r:id="rId38"/>
            </p:custDataLst>
          </p:nvPr>
        </p:nvSpPr>
        <p:spPr>
          <a:xfrm>
            <a:off x="2472277" y="3174286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09.27</a:t>
            </a:r>
          </a:p>
        </p:txBody>
      </p:sp>
      <p:sp>
        <p:nvSpPr>
          <p:cNvPr id="9306" name="OTLSHAPE_M_b66abdf690b04123bb3854c9da5709f4_Shape"/>
          <p:cNvSpPr/>
          <p:nvPr>
            <p:custDataLst>
              <p:tags r:id="rId39"/>
            </p:custDataLst>
          </p:nvPr>
        </p:nvSpPr>
        <p:spPr>
          <a:xfrm>
            <a:off x="2477637" y="2982294"/>
            <a:ext cx="152400" cy="1778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7" name="OTLSHAPE_M_47cb6e371c524f1b94c535343ec84c12_Title"/>
          <p:cNvSpPr txBox="1"/>
          <p:nvPr>
            <p:custDataLst>
              <p:tags r:id="rId40"/>
            </p:custDataLst>
          </p:nvPr>
        </p:nvSpPr>
        <p:spPr>
          <a:xfrm>
            <a:off x="4257265" y="3529182"/>
            <a:ext cx="6731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dirty="0">
                <a:solidFill>
                  <a:srgbClr val="333F50"/>
                </a:solidFill>
                <a:latin typeface="Calibri" panose="020F0502020204030204" pitchFamily="34" charset="0"/>
              </a:rPr>
              <a:t>Stakeholder Review</a:t>
            </a:r>
          </a:p>
        </p:txBody>
      </p:sp>
      <p:sp>
        <p:nvSpPr>
          <p:cNvPr id="9308" name="OTLSHAPE_M_47cb6e371c524f1b94c535343ec84c12_Date"/>
          <p:cNvSpPr txBox="1"/>
          <p:nvPr>
            <p:custDataLst>
              <p:tags r:id="rId41"/>
            </p:custDataLst>
          </p:nvPr>
        </p:nvSpPr>
        <p:spPr>
          <a:xfrm>
            <a:off x="4457248" y="3389651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11.30</a:t>
            </a:r>
          </a:p>
        </p:txBody>
      </p:sp>
      <p:sp>
        <p:nvSpPr>
          <p:cNvPr id="9309" name="OTLSHAPE_M_47cb6e371c524f1b94c535343ec84c12_Shape"/>
          <p:cNvSpPr/>
          <p:nvPr>
            <p:custDataLst>
              <p:tags r:id="rId42"/>
            </p:custDataLst>
          </p:nvPr>
        </p:nvSpPr>
        <p:spPr>
          <a:xfrm>
            <a:off x="4109118" y="2990444"/>
            <a:ext cx="152400" cy="1778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0" name="OTLSHAPE_M_4461b4ad56e1427dbe253fd40151634d_Title"/>
          <p:cNvSpPr txBox="1"/>
          <p:nvPr>
            <p:custDataLst>
              <p:tags r:id="rId43"/>
            </p:custDataLst>
          </p:nvPr>
        </p:nvSpPr>
        <p:spPr>
          <a:xfrm>
            <a:off x="5127665" y="3313817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>
                <a:solidFill>
                  <a:srgbClr val="333F50"/>
                </a:solidFill>
                <a:latin typeface="Calibri" panose="020F0502020204030204" pitchFamily="34" charset="0"/>
              </a:rPr>
              <a:t>System Check</a:t>
            </a:r>
          </a:p>
        </p:txBody>
      </p:sp>
      <p:sp>
        <p:nvSpPr>
          <p:cNvPr id="9311" name="OTLSHAPE_M_4461b4ad56e1427dbe253fd40151634d_Date"/>
          <p:cNvSpPr txBox="1"/>
          <p:nvPr>
            <p:custDataLst>
              <p:tags r:id="rId44"/>
            </p:custDataLst>
          </p:nvPr>
        </p:nvSpPr>
        <p:spPr>
          <a:xfrm>
            <a:off x="5356688" y="3174286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12.29</a:t>
            </a:r>
          </a:p>
        </p:txBody>
      </p:sp>
      <p:sp>
        <p:nvSpPr>
          <p:cNvPr id="9312" name="OTLSHAPE_M_4461b4ad56e1427dbe253fd40151634d_Shape"/>
          <p:cNvSpPr/>
          <p:nvPr>
            <p:custDataLst>
              <p:tags r:id="rId45"/>
            </p:custDataLst>
          </p:nvPr>
        </p:nvSpPr>
        <p:spPr>
          <a:xfrm>
            <a:off x="5410748" y="2974975"/>
            <a:ext cx="152400" cy="1778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3" name="OTLSHAPE_M_b05bb9c5f0db473780d4fa51d7d952ed_Title"/>
          <p:cNvSpPr txBox="1"/>
          <p:nvPr>
            <p:custDataLst>
              <p:tags r:id="rId46"/>
            </p:custDataLst>
          </p:nvPr>
        </p:nvSpPr>
        <p:spPr>
          <a:xfrm>
            <a:off x="6429656" y="3282643"/>
            <a:ext cx="4953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dirty="0">
                <a:solidFill>
                  <a:srgbClr val="333F50"/>
                </a:solidFill>
                <a:latin typeface="Calibri" panose="020F0502020204030204" pitchFamily="34" charset="0"/>
              </a:rPr>
              <a:t>Wrap-up Audit</a:t>
            </a:r>
          </a:p>
        </p:txBody>
      </p:sp>
      <p:sp>
        <p:nvSpPr>
          <p:cNvPr id="9314" name="OTLSHAPE_M_b05bb9c5f0db473780d4fa51d7d952ed_Date"/>
          <p:cNvSpPr txBox="1"/>
          <p:nvPr>
            <p:custDataLst>
              <p:tags r:id="rId47"/>
            </p:custDataLst>
          </p:nvPr>
        </p:nvSpPr>
        <p:spPr>
          <a:xfrm>
            <a:off x="7248614" y="3174285"/>
            <a:ext cx="266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02.28</a:t>
            </a:r>
          </a:p>
        </p:txBody>
      </p:sp>
      <p:sp>
        <p:nvSpPr>
          <p:cNvPr id="9315" name="OTLSHAPE_M_b05bb9c5f0db473780d4fa51d7d952ed_Shape"/>
          <p:cNvSpPr/>
          <p:nvPr>
            <p:custDataLst>
              <p:tags r:id="rId48"/>
            </p:custDataLst>
          </p:nvPr>
        </p:nvSpPr>
        <p:spPr>
          <a:xfrm>
            <a:off x="6575155" y="2967265"/>
            <a:ext cx="152400" cy="177800"/>
          </a:xfrm>
          <a:prstGeom prst="rect">
            <a:avLst/>
          </a:prstGeom>
          <a:solidFill>
            <a:srgbClr val="C32D2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6" name="OTLSHAPE_T_a8615542293a4cdfb5e99580d663d5c3_Shape"/>
          <p:cNvSpPr/>
          <p:nvPr>
            <p:custDataLst>
              <p:tags r:id="rId49"/>
            </p:custDataLst>
          </p:nvPr>
        </p:nvSpPr>
        <p:spPr>
          <a:xfrm>
            <a:off x="1392944" y="3953531"/>
            <a:ext cx="10922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7" name="OTLSHAPE_T_a8615542293a4cdfb5e99580d663d5c3_ShapePercentage" hidden="1"/>
          <p:cNvSpPr/>
          <p:nvPr>
            <p:custDataLst>
              <p:tags r:id="rId50"/>
            </p:custDataLst>
          </p:nvPr>
        </p:nvSpPr>
        <p:spPr>
          <a:xfrm>
            <a:off x="1392944" y="3953531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8" name="OTLSHAPE_T_a8615542293a4cdfb5e99580d663d5c3_TextPercentage" hidden="1"/>
          <p:cNvSpPr txBox="1"/>
          <p:nvPr>
            <p:custDataLst>
              <p:tags r:id="rId51"/>
            </p:custDataLst>
          </p:nvPr>
        </p:nvSpPr>
        <p:spPr>
          <a:xfrm>
            <a:off x="0" y="39535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9" name="OTLSHAPE_T_a8615542293a4cdfb5e99580d663d5c3_StartDate" hidden="1"/>
          <p:cNvSpPr txBox="1"/>
          <p:nvPr>
            <p:custDataLst>
              <p:tags r:id="rId52"/>
            </p:custDataLst>
          </p:nvPr>
        </p:nvSpPr>
        <p:spPr>
          <a:xfrm>
            <a:off x="0" y="3953531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20" name="OTLSHAPE_T_a8615542293a4cdfb5e99580d663d5c3_EndDate" hidden="1"/>
          <p:cNvSpPr txBox="1"/>
          <p:nvPr>
            <p:custDataLst>
              <p:tags r:id="rId53"/>
            </p:custDataLst>
          </p:nvPr>
        </p:nvSpPr>
        <p:spPr>
          <a:xfrm>
            <a:off x="0" y="3953531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21" name="OTLSHAPE_T_a8615542293a4cdfb5e99580d663d5c3_Title"/>
          <p:cNvSpPr txBox="1"/>
          <p:nvPr>
            <p:custDataLst>
              <p:tags r:id="rId54"/>
            </p:custDataLst>
          </p:nvPr>
        </p:nvSpPr>
        <p:spPr>
          <a:xfrm>
            <a:off x="573286" y="3985366"/>
            <a:ext cx="7747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Project Sourcing</a:t>
            </a:r>
          </a:p>
        </p:txBody>
      </p:sp>
      <p:sp>
        <p:nvSpPr>
          <p:cNvPr id="9322" name="OTLSHAPE_T_a8615542293a4cdfb5e99580d663d5c3_JoinedDate"/>
          <p:cNvSpPr txBox="1"/>
          <p:nvPr>
            <p:custDataLst>
              <p:tags r:id="rId55"/>
            </p:custDataLst>
          </p:nvPr>
        </p:nvSpPr>
        <p:spPr>
          <a:xfrm>
            <a:off x="2529276" y="4000881"/>
            <a:ext cx="482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1"/>
                </a:solidFill>
                <a:latin typeface="Calibri" panose="020F0502020204030204" pitchFamily="34" charset="0"/>
              </a:rPr>
              <a:t>08.20 - 09.23</a:t>
            </a:r>
          </a:p>
        </p:txBody>
      </p:sp>
      <p:sp>
        <p:nvSpPr>
          <p:cNvPr id="9323" name="OTLSHAPE_T_a8615542293a4cdfb5e99580d663d5c3_Duration"/>
          <p:cNvSpPr txBox="1"/>
          <p:nvPr>
            <p:custDataLst>
              <p:tags r:id="rId56"/>
            </p:custDataLst>
          </p:nvPr>
        </p:nvSpPr>
        <p:spPr>
          <a:xfrm>
            <a:off x="1561892" y="3985882"/>
            <a:ext cx="510004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Calibri" panose="020F0502020204030204" pitchFamily="34" charset="0"/>
              </a:rPr>
              <a:t>6 weeks</a:t>
            </a:r>
          </a:p>
        </p:txBody>
      </p:sp>
      <p:sp>
        <p:nvSpPr>
          <p:cNvPr id="9324" name="OTLSHAPE_T_9a6b3e19e195409d8f5cd14073dbb2a3_Shape"/>
          <p:cNvSpPr/>
          <p:nvPr>
            <p:custDataLst>
              <p:tags r:id="rId57"/>
            </p:custDataLst>
          </p:nvPr>
        </p:nvSpPr>
        <p:spPr>
          <a:xfrm>
            <a:off x="2726597" y="4283731"/>
            <a:ext cx="19558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25" name="OTLSHAPE_T_9a6b3e19e195409d8f5cd14073dbb2a3_ShapePercentage" hidden="1"/>
          <p:cNvSpPr/>
          <p:nvPr>
            <p:custDataLst>
              <p:tags r:id="rId58"/>
            </p:custDataLst>
          </p:nvPr>
        </p:nvSpPr>
        <p:spPr>
          <a:xfrm>
            <a:off x="2726597" y="4283731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26" name="OTLSHAPE_T_9a6b3e19e195409d8f5cd14073dbb2a3_TextPercentage" hidden="1"/>
          <p:cNvSpPr txBox="1"/>
          <p:nvPr>
            <p:custDataLst>
              <p:tags r:id="rId59"/>
            </p:custDataLst>
          </p:nvPr>
        </p:nvSpPr>
        <p:spPr>
          <a:xfrm>
            <a:off x="0" y="42837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27" name="OTLSHAPE_T_9a6b3e19e195409d8f5cd14073dbb2a3_StartDate" hidden="1"/>
          <p:cNvSpPr txBox="1"/>
          <p:nvPr>
            <p:custDataLst>
              <p:tags r:id="rId60"/>
            </p:custDataLst>
          </p:nvPr>
        </p:nvSpPr>
        <p:spPr>
          <a:xfrm>
            <a:off x="0" y="4283731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28" name="OTLSHAPE_T_9a6b3e19e195409d8f5cd14073dbb2a3_EndDate" hidden="1"/>
          <p:cNvSpPr txBox="1"/>
          <p:nvPr>
            <p:custDataLst>
              <p:tags r:id="rId61"/>
            </p:custDataLst>
          </p:nvPr>
        </p:nvSpPr>
        <p:spPr>
          <a:xfrm>
            <a:off x="0" y="4283731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29" name="OTLSHAPE_T_9a6b3e19e195409d8f5cd14073dbb2a3_Title"/>
          <p:cNvSpPr txBox="1"/>
          <p:nvPr>
            <p:custDataLst>
              <p:tags r:id="rId62"/>
            </p:custDataLst>
          </p:nvPr>
        </p:nvSpPr>
        <p:spPr>
          <a:xfrm>
            <a:off x="1838105" y="4315566"/>
            <a:ext cx="838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1" spc="-4">
                <a:solidFill>
                  <a:schemeClr val="dk1"/>
                </a:solidFill>
                <a:latin typeface="Calibri" panose="020F0502020204030204" pitchFamily="34" charset="0"/>
              </a:rPr>
              <a:t>Project Readiness</a:t>
            </a:r>
          </a:p>
        </p:txBody>
      </p:sp>
      <p:sp>
        <p:nvSpPr>
          <p:cNvPr id="9330" name="OTLSHAPE_T_9a6b3e19e195409d8f5cd14073dbb2a3_JoinedDate"/>
          <p:cNvSpPr txBox="1"/>
          <p:nvPr>
            <p:custDataLst>
              <p:tags r:id="rId63"/>
            </p:custDataLst>
          </p:nvPr>
        </p:nvSpPr>
        <p:spPr>
          <a:xfrm>
            <a:off x="4731353" y="4331081"/>
            <a:ext cx="482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1"/>
                </a:solidFill>
                <a:latin typeface="Calibri" panose="020F0502020204030204" pitchFamily="34" charset="0"/>
              </a:rPr>
              <a:t>10.02 - 12.03</a:t>
            </a:r>
          </a:p>
        </p:txBody>
      </p:sp>
      <p:sp>
        <p:nvSpPr>
          <p:cNvPr id="9331" name="OTLSHAPE_T_9a6b3e19e195409d8f5cd14073dbb2a3_Duration"/>
          <p:cNvSpPr txBox="1"/>
          <p:nvPr>
            <p:custDataLst>
              <p:tags r:id="rId64"/>
            </p:custDataLst>
          </p:nvPr>
        </p:nvSpPr>
        <p:spPr>
          <a:xfrm>
            <a:off x="3301716" y="4316082"/>
            <a:ext cx="538045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Calibri" panose="020F0502020204030204" pitchFamily="34" charset="0"/>
              </a:rPr>
              <a:t>3 weeks</a:t>
            </a:r>
          </a:p>
        </p:txBody>
      </p:sp>
      <p:sp>
        <p:nvSpPr>
          <p:cNvPr id="9332" name="OTLSHAPE_T_68b1b569e4a141218edc9f90bab9c932_Shape"/>
          <p:cNvSpPr/>
          <p:nvPr>
            <p:custDataLst>
              <p:tags r:id="rId65"/>
            </p:custDataLst>
          </p:nvPr>
        </p:nvSpPr>
        <p:spPr>
          <a:xfrm>
            <a:off x="3839760" y="4620353"/>
            <a:ext cx="2769833" cy="196777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3" name="OTLSHAPE_T_68b1b569e4a141218edc9f90bab9c932_ShapePercentage" hidden="1"/>
          <p:cNvSpPr/>
          <p:nvPr>
            <p:custDataLst>
              <p:tags r:id="rId66"/>
            </p:custDataLst>
          </p:nvPr>
        </p:nvSpPr>
        <p:spPr>
          <a:xfrm>
            <a:off x="3129794" y="4613931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4" name="OTLSHAPE_T_68b1b569e4a141218edc9f90bab9c932_TextPercentage" hidden="1"/>
          <p:cNvSpPr txBox="1"/>
          <p:nvPr>
            <p:custDataLst>
              <p:tags r:id="rId67"/>
            </p:custDataLst>
          </p:nvPr>
        </p:nvSpPr>
        <p:spPr>
          <a:xfrm>
            <a:off x="0" y="46139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35" name="OTLSHAPE_T_68b1b569e4a141218edc9f90bab9c932_StartDate" hidden="1"/>
          <p:cNvSpPr txBox="1"/>
          <p:nvPr>
            <p:custDataLst>
              <p:tags r:id="rId68"/>
            </p:custDataLst>
          </p:nvPr>
        </p:nvSpPr>
        <p:spPr>
          <a:xfrm>
            <a:off x="0" y="4613931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36" name="OTLSHAPE_T_68b1b569e4a141218edc9f90bab9c932_EndDate" hidden="1"/>
          <p:cNvSpPr txBox="1"/>
          <p:nvPr>
            <p:custDataLst>
              <p:tags r:id="rId69"/>
            </p:custDataLst>
          </p:nvPr>
        </p:nvSpPr>
        <p:spPr>
          <a:xfrm>
            <a:off x="0" y="4613931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37" name="OTLSHAPE_T_68b1b569e4a141218edc9f90bab9c932_Title"/>
          <p:cNvSpPr txBox="1"/>
          <p:nvPr>
            <p:custDataLst>
              <p:tags r:id="rId70"/>
            </p:custDataLst>
          </p:nvPr>
        </p:nvSpPr>
        <p:spPr>
          <a:xfrm>
            <a:off x="2695582" y="4649790"/>
            <a:ext cx="977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Development Phase </a:t>
            </a:r>
          </a:p>
        </p:txBody>
      </p:sp>
      <p:sp>
        <p:nvSpPr>
          <p:cNvPr id="9338" name="OTLSHAPE_T_68b1b569e4a141218edc9f90bab9c932_JoinedDate"/>
          <p:cNvSpPr txBox="1"/>
          <p:nvPr>
            <p:custDataLst>
              <p:tags r:id="rId71"/>
            </p:custDataLst>
          </p:nvPr>
        </p:nvSpPr>
        <p:spPr>
          <a:xfrm>
            <a:off x="6654295" y="4661281"/>
            <a:ext cx="482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1"/>
                </a:solidFill>
                <a:latin typeface="Calibri" panose="020F0502020204030204" pitchFamily="34" charset="0"/>
              </a:rPr>
              <a:t>10.15 - 02.03</a:t>
            </a:r>
          </a:p>
        </p:txBody>
      </p:sp>
      <p:sp>
        <p:nvSpPr>
          <p:cNvPr id="9339" name="OTLSHAPE_T_68b1b569e4a141218edc9f90bab9c932_Duration"/>
          <p:cNvSpPr txBox="1"/>
          <p:nvPr>
            <p:custDataLst>
              <p:tags r:id="rId72"/>
            </p:custDataLst>
          </p:nvPr>
        </p:nvSpPr>
        <p:spPr>
          <a:xfrm>
            <a:off x="4457248" y="4646282"/>
            <a:ext cx="580127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Calibri" panose="020F0502020204030204" pitchFamily="34" charset="0"/>
              </a:rPr>
              <a:t>6 weeks</a:t>
            </a:r>
          </a:p>
        </p:txBody>
      </p:sp>
      <p:sp>
        <p:nvSpPr>
          <p:cNvPr id="9340" name="OTLSHAPE_T_207a4a97c6884e23a34a41a0de3fb19a_Shape"/>
          <p:cNvSpPr/>
          <p:nvPr>
            <p:custDataLst>
              <p:tags r:id="rId73"/>
            </p:custDataLst>
          </p:nvPr>
        </p:nvSpPr>
        <p:spPr>
          <a:xfrm>
            <a:off x="5611009" y="4944131"/>
            <a:ext cx="10922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1" name="OTLSHAPE_T_207a4a97c6884e23a34a41a0de3fb19a_ShapePercentage" hidden="1"/>
          <p:cNvSpPr/>
          <p:nvPr>
            <p:custDataLst>
              <p:tags r:id="rId74"/>
            </p:custDataLst>
          </p:nvPr>
        </p:nvSpPr>
        <p:spPr>
          <a:xfrm>
            <a:off x="5611009" y="4944131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2" name="OTLSHAPE_T_207a4a97c6884e23a34a41a0de3fb19a_TextPercentage" hidden="1"/>
          <p:cNvSpPr txBox="1"/>
          <p:nvPr>
            <p:custDataLst>
              <p:tags r:id="rId75"/>
            </p:custDataLst>
          </p:nvPr>
        </p:nvSpPr>
        <p:spPr>
          <a:xfrm>
            <a:off x="0" y="49441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43" name="OTLSHAPE_T_207a4a97c6884e23a34a41a0de3fb19a_StartDate" hidden="1"/>
          <p:cNvSpPr txBox="1"/>
          <p:nvPr>
            <p:custDataLst>
              <p:tags r:id="rId76"/>
            </p:custDataLst>
          </p:nvPr>
        </p:nvSpPr>
        <p:spPr>
          <a:xfrm>
            <a:off x="0" y="4944131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44" name="OTLSHAPE_T_207a4a97c6884e23a34a41a0de3fb19a_EndDate" hidden="1"/>
          <p:cNvSpPr txBox="1"/>
          <p:nvPr>
            <p:custDataLst>
              <p:tags r:id="rId77"/>
            </p:custDataLst>
          </p:nvPr>
        </p:nvSpPr>
        <p:spPr>
          <a:xfrm>
            <a:off x="0" y="4944131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45" name="OTLSHAPE_T_207a4a97c6884e23a34a41a0de3fb19a_Title"/>
          <p:cNvSpPr txBox="1"/>
          <p:nvPr>
            <p:custDataLst>
              <p:tags r:id="rId78"/>
            </p:custDataLst>
          </p:nvPr>
        </p:nvSpPr>
        <p:spPr>
          <a:xfrm>
            <a:off x="4609614" y="4975966"/>
            <a:ext cx="952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1" spc="-8">
                <a:solidFill>
                  <a:schemeClr val="dk1"/>
                </a:solidFill>
                <a:latin typeface="Calibri" panose="020F0502020204030204" pitchFamily="34" charset="0"/>
              </a:rPr>
              <a:t>Testing and Reviews</a:t>
            </a:r>
          </a:p>
        </p:txBody>
      </p:sp>
      <p:sp>
        <p:nvSpPr>
          <p:cNvPr id="9346" name="OTLSHAPE_T_207a4a97c6884e23a34a41a0de3fb19a_JoinedDate"/>
          <p:cNvSpPr txBox="1"/>
          <p:nvPr>
            <p:custDataLst>
              <p:tags r:id="rId79"/>
            </p:custDataLst>
          </p:nvPr>
        </p:nvSpPr>
        <p:spPr>
          <a:xfrm>
            <a:off x="6747340" y="4991481"/>
            <a:ext cx="482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1"/>
                </a:solidFill>
                <a:latin typeface="Calibri" panose="020F0502020204030204" pitchFamily="34" charset="0"/>
              </a:rPr>
              <a:t>01.03 - 02.06</a:t>
            </a:r>
          </a:p>
        </p:txBody>
      </p:sp>
      <p:sp>
        <p:nvSpPr>
          <p:cNvPr id="9347" name="OTLSHAPE_T_207a4a97c6884e23a34a41a0de3fb19a_Duration"/>
          <p:cNvSpPr txBox="1"/>
          <p:nvPr>
            <p:custDataLst>
              <p:tags r:id="rId80"/>
            </p:custDataLst>
          </p:nvPr>
        </p:nvSpPr>
        <p:spPr>
          <a:xfrm>
            <a:off x="5851565" y="4976482"/>
            <a:ext cx="43839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Calibri" panose="020F0502020204030204" pitchFamily="34" charset="0"/>
              </a:rPr>
              <a:t>2 weeks</a:t>
            </a:r>
          </a:p>
        </p:txBody>
      </p:sp>
      <p:sp>
        <p:nvSpPr>
          <p:cNvPr id="9348" name="OTLSHAPE_T_403d2136a3114023ad89a5c0421b0c5b_Shape"/>
          <p:cNvSpPr/>
          <p:nvPr>
            <p:custDataLst>
              <p:tags r:id="rId81"/>
            </p:custDataLst>
          </p:nvPr>
        </p:nvSpPr>
        <p:spPr>
          <a:xfrm>
            <a:off x="1316744" y="5254470"/>
            <a:ext cx="5324434" cy="223061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9" name="OTLSHAPE_T_403d2136a3114023ad89a5c0421b0c5b_ShapePercentage" hidden="1"/>
          <p:cNvSpPr/>
          <p:nvPr>
            <p:custDataLst>
              <p:tags r:id="rId82"/>
            </p:custDataLst>
          </p:nvPr>
        </p:nvSpPr>
        <p:spPr>
          <a:xfrm>
            <a:off x="5548978" y="5274331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0" name="OTLSHAPE_T_403d2136a3114023ad89a5c0421b0c5b_TextPercentage" hidden="1"/>
          <p:cNvSpPr txBox="1"/>
          <p:nvPr>
            <p:custDataLst>
              <p:tags r:id="rId83"/>
            </p:custDataLst>
          </p:nvPr>
        </p:nvSpPr>
        <p:spPr>
          <a:xfrm>
            <a:off x="0" y="52743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51" name="OTLSHAPE_T_403d2136a3114023ad89a5c0421b0c5b_StartDate" hidden="1"/>
          <p:cNvSpPr txBox="1"/>
          <p:nvPr>
            <p:custDataLst>
              <p:tags r:id="rId84"/>
            </p:custDataLst>
          </p:nvPr>
        </p:nvSpPr>
        <p:spPr>
          <a:xfrm>
            <a:off x="0" y="5274331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52" name="OTLSHAPE_T_403d2136a3114023ad89a5c0421b0c5b_EndDate" hidden="1"/>
          <p:cNvSpPr txBox="1"/>
          <p:nvPr>
            <p:custDataLst>
              <p:tags r:id="rId85"/>
            </p:custDataLst>
          </p:nvPr>
        </p:nvSpPr>
        <p:spPr>
          <a:xfrm>
            <a:off x="0" y="5274331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53" name="OTLSHAPE_T_403d2136a3114023ad89a5c0421b0c5b_Title"/>
          <p:cNvSpPr txBox="1"/>
          <p:nvPr>
            <p:custDataLst>
              <p:tags r:id="rId86"/>
            </p:custDataLst>
          </p:nvPr>
        </p:nvSpPr>
        <p:spPr>
          <a:xfrm>
            <a:off x="412603" y="5249169"/>
            <a:ext cx="749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Documentation</a:t>
            </a:r>
          </a:p>
        </p:txBody>
      </p:sp>
      <p:sp>
        <p:nvSpPr>
          <p:cNvPr id="9354" name="OTLSHAPE_T_403d2136a3114023ad89a5c0421b0c5b_JoinedDate"/>
          <p:cNvSpPr txBox="1"/>
          <p:nvPr>
            <p:custDataLst>
              <p:tags r:id="rId87"/>
            </p:custDataLst>
          </p:nvPr>
        </p:nvSpPr>
        <p:spPr>
          <a:xfrm>
            <a:off x="6685310" y="5321681"/>
            <a:ext cx="482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1"/>
                </a:solidFill>
                <a:latin typeface="Calibri" panose="020F0502020204030204" pitchFamily="34" charset="0"/>
              </a:rPr>
              <a:t>01.01 - 02.04</a:t>
            </a:r>
          </a:p>
        </p:txBody>
      </p:sp>
      <p:sp>
        <p:nvSpPr>
          <p:cNvPr id="9355" name="OTLSHAPE_T_403d2136a3114023ad89a5c0421b0c5b_Duration"/>
          <p:cNvSpPr txBox="1"/>
          <p:nvPr>
            <p:custDataLst>
              <p:tags r:id="rId88"/>
            </p:custDataLst>
          </p:nvPr>
        </p:nvSpPr>
        <p:spPr>
          <a:xfrm>
            <a:off x="3634459" y="5314989"/>
            <a:ext cx="604542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Calibri" panose="020F0502020204030204" pitchFamily="34" charset="0"/>
              </a:rPr>
              <a:t>16 weeks</a:t>
            </a:r>
          </a:p>
        </p:txBody>
      </p:sp>
      <p:sp>
        <p:nvSpPr>
          <p:cNvPr id="9356" name="OTLSHAPE_T_6644b494266e48abbcb6f32eef0dad68_Shape"/>
          <p:cNvSpPr/>
          <p:nvPr>
            <p:custDataLst>
              <p:tags r:id="rId89"/>
            </p:custDataLst>
          </p:nvPr>
        </p:nvSpPr>
        <p:spPr>
          <a:xfrm>
            <a:off x="6727555" y="5604531"/>
            <a:ext cx="6604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7" name="OTLSHAPE_T_6644b494266e48abbcb6f32eef0dad68_ShapePercentage" hidden="1"/>
          <p:cNvSpPr/>
          <p:nvPr>
            <p:custDataLst>
              <p:tags r:id="rId90"/>
            </p:custDataLst>
          </p:nvPr>
        </p:nvSpPr>
        <p:spPr>
          <a:xfrm>
            <a:off x="6727555" y="5604531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8" name="OTLSHAPE_T_6644b494266e48abbcb6f32eef0dad68_TextPercentage" hidden="1"/>
          <p:cNvSpPr txBox="1"/>
          <p:nvPr>
            <p:custDataLst>
              <p:tags r:id="rId91"/>
            </p:custDataLst>
          </p:nvPr>
        </p:nvSpPr>
        <p:spPr>
          <a:xfrm>
            <a:off x="0" y="56045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59" name="OTLSHAPE_T_6644b494266e48abbcb6f32eef0dad68_StartDate" hidden="1"/>
          <p:cNvSpPr txBox="1"/>
          <p:nvPr>
            <p:custDataLst>
              <p:tags r:id="rId92"/>
            </p:custDataLst>
          </p:nvPr>
        </p:nvSpPr>
        <p:spPr>
          <a:xfrm>
            <a:off x="0" y="5604531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60" name="OTLSHAPE_T_6644b494266e48abbcb6f32eef0dad68_EndDate" hidden="1"/>
          <p:cNvSpPr txBox="1"/>
          <p:nvPr>
            <p:custDataLst>
              <p:tags r:id="rId93"/>
            </p:custDataLst>
          </p:nvPr>
        </p:nvSpPr>
        <p:spPr>
          <a:xfrm>
            <a:off x="0" y="5604531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61" name="OTLSHAPE_T_6644b494266e48abbcb6f32eef0dad68_Title"/>
          <p:cNvSpPr txBox="1"/>
          <p:nvPr>
            <p:custDataLst>
              <p:tags r:id="rId94"/>
            </p:custDataLst>
          </p:nvPr>
        </p:nvSpPr>
        <p:spPr>
          <a:xfrm>
            <a:off x="5813706" y="5636366"/>
            <a:ext cx="863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 b="1" spc="-4">
                <a:solidFill>
                  <a:schemeClr val="dk1"/>
                </a:solidFill>
                <a:latin typeface="Calibri" panose="020F0502020204030204" pitchFamily="34" charset="0"/>
              </a:rPr>
              <a:t>Adjustment Phase</a:t>
            </a:r>
          </a:p>
        </p:txBody>
      </p:sp>
      <p:sp>
        <p:nvSpPr>
          <p:cNvPr id="9362" name="OTLSHAPE_T_6644b494266e48abbcb6f32eef0dad68_JoinedDate"/>
          <p:cNvSpPr txBox="1"/>
          <p:nvPr>
            <p:custDataLst>
              <p:tags r:id="rId95"/>
            </p:custDataLst>
          </p:nvPr>
        </p:nvSpPr>
        <p:spPr>
          <a:xfrm>
            <a:off x="7429674" y="5651881"/>
            <a:ext cx="4826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>
                <a:solidFill>
                  <a:schemeClr val="dk1"/>
                </a:solidFill>
                <a:latin typeface="Calibri" panose="020F0502020204030204" pitchFamily="34" charset="0"/>
              </a:rPr>
              <a:t>02.08 - 02.28</a:t>
            </a:r>
          </a:p>
        </p:txBody>
      </p:sp>
      <p:sp>
        <p:nvSpPr>
          <p:cNvPr id="9363" name="OTLSHAPE_T_6644b494266e48abbcb6f32eef0dad68_Duration"/>
          <p:cNvSpPr txBox="1"/>
          <p:nvPr>
            <p:custDataLst>
              <p:tags r:id="rId96"/>
            </p:custDataLst>
          </p:nvPr>
        </p:nvSpPr>
        <p:spPr>
          <a:xfrm>
            <a:off x="6922701" y="5567632"/>
            <a:ext cx="26670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lt1"/>
                </a:solidFill>
                <a:latin typeface="Calibri" panose="020F0502020204030204" pitchFamily="34" charset="0"/>
              </a:rPr>
              <a:t>1 week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5524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48868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Jc1RlbXBsYXRlIjp0cnVlLCJWZXJzaW9uIjp7IiRpZCI6IjIiLCJWZXJzaW9uIjoiMy4wLjEiLCJPcmlnaW5hbEFzc2VtYmx5VmVyc2lvbiI6IjEuMDAuMDAuMDAiLCJFZGl0aW9uIjoiUGx1cyIsIklzUGx1c0VkaXRpb24iOnRydWV9LCJFZmZlY3QiOjEsIlN0eWxlIjp7IiRpZCI6IjMiLCJUaW1lYmFuZFN0eWxlIjp7IiRpZCI6IjQiLCJTY2FsZU1hcmtpbmciOjAsIlNoYXBlIjo2LCJTaGFwZVN0eWxlIjp7IiRpZCI6IjUiLCJNYXJnaW4iOnsiJGlkIjoiNiIsIlRvcCI6MCwiTGVmdCI6MTAsIlJpZ2h0IjoxMCwiQm90dG9tIjowfSwiUGFkZGluZyI6eyIkaWQiOiI3IiwiVG9wIjozLCJMZWZ0IjoxMywiUmlnaHQiOjEzLCJCb3R0b20iOjN9LCJCYWNrZ3JvdW5kIjp7IiRpZCI6IjgiLCJDb2xvciI6eyIkaWQiOiI5IiwiQSI6MjU1LCJSIjoxNzgsIkciOjE0LCJCIjoxO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M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w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gsIkZvbnROYW1lIjoiQ2FsaWJyaSIsIklzQm9sZCI6ZmFsc2UsIklzSXRhbGljIjpmYWxzZSwiSXNVbmRlcmxpbmVkIjpmYWxzZSwiUGFyZW50U3R5bGUiOm51bGx9LCJBdXRvU2l6ZSI6MCwiRm9yZWdyb3VuZCI6eyIkaWQiOiIzMCIsIkNvbG9yIjp7IiRpZCI6IjMxIiwiQSI6MjU1LCJSIjo2OCwiRyI6MTE0LCJCIjoxOTZ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NjgsIkciOjExNCwiQiI6MTk2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CwiRyI6MCwiQiI6MH19LCJBcHBlbmRZZWFyT25ZZWFyQ2hhbmdlIjp0cnVlLCJFbGFwc2VkVGltZUZvcm1hdCI6MSwiVG9kYXlNYXJrZXJQb3NpdGlvbiI6MCwiUXVpY2tQb3NpdGlvbiI6MywiQWJzb2x1dGVQb3NpdGlvbiI6MjA5LjI1LCJNYXJnaW4iOnsiJGlkIjoiNDkiLCJUb3AiOjAsIkxlZnQiOjEwLCJSaWdodCI6MTAsIkJvdHRvbSI6MH0sIlBhZGRpbmciOnsiJGlkIjoiNTAiLCJUb3AiOjAsIkxlZnQiOjAsIlJpZ2h0IjowLCJCb3R0b20iOjB9LCJCYWNrZ3JvdW5kIjp7IiRpZCI6IjUxIiwiQ29sb3IiOnsiJGlkIjoiNTIiLCJBIjoyNTUsIlIiOjE3OCwiRyI6MTQsIkIiOjE4fX0sIklzVmlzaWJsZSI6dHJ1ZSwiV2lkdGgiOjAuMCwiSGVpZ2h0IjowLjAsIkJvcmRlclN0eWxlIjpudWxsLCJQYXJlbnRTdHlsZSI6bnVsbH0sIkRlZmF1bHRNaWxlc3RvbmVTdHlsZSI6eyIkaWQiOiI1MyIsIlNoYXBlIjoz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wLCJGb250TmFtZSI6IkNhbGlicmkiLCJJc0JvbGQiOmZhbHN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ksIkZvbnROYW1lIjoiQ2FsaWJyaSIsIklzQm9sZCI6ZmFsc2UsIklzSXRhbGljIjpmYWxzZSwiSXNVbmRlcmxpbmVkIjpmYWxzZSwiUGFyZW50U3R5bGUiOm51bGx9LCJBdXRvU2l6ZSI6MCwiRm9yZWdyb3VuZCI6eyIkaWQiOiI3NCIsIkNvbG9yIjp7IiRpZCI6Ijc1IiwiQSI6MjU1LCJSIjo2OCwiRyI6ODQsIkIiOjEw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IiwiU2VwYXJhdG9yIjoiLiIsIlVzZUludGVybmF0aW9uYWxEYXRlRm9ybWF0IjpmYWxzZX0sIklzVmlzaWJsZSI6dHJ1ZSwiUGFyZW50U3R5bGUiOm51bGx9LCJEZWZhdWx0VGFza1N0eWxlIjp7IiRpZCI6IjgwIiwiU2hhcGUiOjcsIlNoYXBlVGhpY2tuZXNzIjoxLCJEdXJhdGlvbkZvcm1hdCI6NS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yMzcsIkciOjEyNSwiQiI6NDl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w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UaXRsZVBvc2l0aW9uIjozLCJEdXJhdGlvblBvc2l0aW9uIjoy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mYWxzZSwiSXNJdGFsaWMiOmZhbHNlLCJJc1VuZGVybGluZWQiOmZhbHNlLCJQYXJlbnRTdHlsZSI6bnVsbH0sIkF1dG9TaXplIjowLCJGb3JlZ3JvdW5kIjp7IiRpZCI6IjEwOSIsIkNvbG9yIjp7IiRpZCI6IjExMCIsIkEiOjI1NSwiUiI6MCwiRyI6MCwiQiI6MH19LCJNYXhXaWR0aCI6MjAwLjAsIk1heEhlaWdodCI6IkluZmluaXR5IiwiU21hcnRGb3JlZ3JvdW5kSXNBY3RpdmUiOmZhbHNlLCJIb3Jpem9udGFsQWxpZ25tZW50Ijoy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IsIkZvbnROYW1lIjoiQ2FsaWJyaSIsIklzQm9sZCI6ZmFsc2UsIklzSXRhbGljIjpmYWxzZSwiSXNVbmRlcmxpbmVkIjpmYWxzZSwiUGFyZW50U3R5bGUiOm51bGx9LCJBdXRvU2l6ZSI6MCwiRm9yZWdyb3VuZCI6eyIkaWQiOiIxMTYiLCJDb2xvciI6eyIkaWQiOiIxMTciLCJBIjoyNTUsIlIiOjI1NSwiRyI6MjU1LCJCIjoyNTV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U0uZGQiLCJTZXBhcmF0b3IiOiIuIiwiVXNlSW50ZXJuYXRpb25hbERhdGVGb3JtYXQiOmZhbHNlfSwiSXNWaXNpYmxlIjp0cnVlLCJQYXJlbnRTdHlsZSI6bnVsbH0sIlNob3dFbGFwc2VkVGltZUdyYWRpZW50U3R5bGUiOmZhbHNlfSwiU2NhbGUiOnsiJGlkIjoiMTIyIiwiU3RhcnREYXRlIjoiMjAxNy0wOC0wMlQyMzo1OTo1OS45OTlaIiwiRW5kRGF0ZSI6IjIwMTgtMDMtMDRUMjM6NTk6NTkuOTk5WiIsIkZvcm1hdCI6Ik1NTSIsIlR5cGUiOjIsIkF1dG9EYXRlUmFuZ2UiOnRydWUsIldvcmtpbmdEYXlzIjozMSwiVG9kYXlNYXJrZXJUZXh0IjoiVG9kYXkiLCJBdXRvU2NhbGVUeXBlIjp0cnVlfSwiTWlsZXN0b25lcyI6W3siJGlkIjoiMTIzIiwiRGF0ZSI6IjIwMTctMDgtMDJUMjM6NTk6NTkuOTk5WiIsIlN0eWxlIjp7IiRpZCI6IjEyNCIsIlNoYXBlIjozLCJDb25uZWN0b3JNYXJnaW4iOnsiJHJlZiI6IjU0In0sIkNvbm5lY3RvclN0eWxlIjp7IiRpZCI6IjEyNSIsIkxpbmVDb2xvciI6eyIkaWQiOiIxMjYiLCIkdHlwZSI6Ik5MUkUuQ29tbW9uLkRvbS5Tb2xpZENvbG9yQnJ1c2gsIE5MUkUuQ29tbW9uIiwiQ29sb3IiOnsiJGlkIjoiMTI3IiwiQSI6MjU1LCJSIjo5MSwiRyI6MTU1LCJCIjoyMTN9fSwiTGluZVdlaWdodCI6MS4wLCJMaW5lVHlwZSI6MCwiUGFyZW50U3R5bGUiOnsiJHJlZiI6IjU1In19LCJJc0JlbG93VGltZWJhbmQiOnRydWUsIkhpZGVEYXRlIjpmYWxzZSwiU2hhcGVTaXplIjowLCJTcGFjaW5nIjowLjAsIlBhZGRpbmciOnsiJGlkIjoiMTI4IiwiVG9wIjowLCJMZWZ0IjowLCJSaWdodCI6MCwiQm90dG9tIjowfSwiU2hhcGVTdHlsZSI6eyIkaWQiOiIxMjkiLCJNYXJnaW4iOnsiJHJlZiI6IjYwIn0sIlBhZGRpbmciOnsiJHJlZiI6IjYxIn0sIkJhY2tncm91bmQiOnsiJGlkIjoiMTMwIiwiQ29sb3IiOnsiJGlkIjoiMTMxIiwiQSI6MjU1LCJSIjo5MSwiRyI6MTU1LCJCIjoyMTN9fSwiSXNWaXNpYmxlIjp0cnVlLCJXaWR0aCI6MTAuMDUwMDAwMTkwNzM0ODYzLCJIZWlnaHQiOjEwLjI1LCJCb3JkZXJTdHlsZSI6eyIkaWQiOiIxMzIiLCJMaW5lQ29sb3IiOnsiJHJlZiI6IjYzIn0sIkxpbmVXZWlnaHQiOjAuMCwiTGluZVR5cGUiOjAsIlBhcmVudFN0eWxlIjp7IiRyZWYiOiI2MiJ9fSwiUGFyZW50U3R5bGUiOnsiJHJlZiI6IjU5In19LCJUaXRsZVN0eWxlIjp7IiRpZCI6IjEzMyIsIkZvbnRTZXR0aW5ncyI6eyIkaWQiOiIxMzQiLCJGb250U2l6ZSI6MTAsIkZvbnROYW1lIjoiQ2FsaWJyaSIsIklzQm9sZCI6dHJ1ZSwiSXNJdGFsaWMiOmZhbHNlLCJJc1VuZGVybGluZWQiOmZhbHNlLCJQYXJlbnRTdHlsZSI6eyIkcmVmIjoiNjYifX0sIkF1dG9TaXplIjowLCJGb3JlZ3JvdW5kIjp7IiRpZCI6IjEzNSIsIkNvbG9yIjp7IiRpZCI6IjEzNiIsIkEiOjI1NSwiUiI6NTEsIkciOjYzLCJCIjo4MH19LCJNYXhXaWR0aCI6NDYu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M3IiwiTGluZUNvbG9yIjpudWxsLCJMaW5lV2VpZ2h0IjowLjAsIkxpbmVUeXBlIjowLCJQYXJlbnRTdHlsZSI6bnVsbH0sIlBhcmVudFN0eWxlIjp7IiRyZWYiOiI2NSJ9fSwiRGF0ZVN0eWxlIjp7IiRpZCI6IjEzOCIsIkZvbnRTZXR0aW5ncyI6eyIkaWQiOiIxMzkiLCJGb250U2l6ZSI6OS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0MCIsIkxpbmVDb2xvciI6bnVsbCwiTGluZVdlaWdodCI6MC4wLCJMaW5lVHlwZSI6MCwiUGFyZW50U3R5bGUiOm51bGx9LCJQYXJlbnRTdHlsZSI6eyIkcmVmIjoiNzIifX0sIkRhdGVGb3JtYXQiOnsiJHJlZiI6Ijc5In0sIklzVmlzaWJsZSI6dHJ1ZSwiUGFyZW50U3R5bGUiOnsiJHJlZiI6IjUzIn19LCJQb3NpdGlvbiI6eyJSYXRpbyI6MC4wOTQ2MTgwMDUwNjk2ODU2MSwiSXNDdXN0b20iOnRydWV9LCJJZCI6ImRkNTVhNDVkLTA2YjctNDhmYi1hY2EzLTQwNmYyNjNjMDZhNiIsIkltcG9ydElkIjpudWxsLCJUaXRsZSI6IkRldGVybWluZSBPYmplY3RpdmVzIiwiTm90ZSI6bnVsbCwiSHlwZXJsaW5rIjpudWxsLCJJc0NoYW5nZWQiOmZhbHNlLCJJc05ldyI6dHJ1ZX0seyIkaWQiOiIxNDEiLCJEYXRlIjoiMjAxNy0wOC0xOVQyMzo1OTo1OS45OTlaIiwiU3R5bGUiOnsiJGlkIjoiMTQyIiwiU2hhcGUiOjMsIkNvbm5lY3Rvck1hcmdpbiI6eyIkcmVmIjoiNTQifSwiQ29ubmVjdG9yU3R5bGUiOnsiJGlkIjoiMTQzIiwiTGluZUNvbG9yIjp7IiRpZCI6IjE0NCIsIiR0eXBlIjoiTkxSRS5Db21tb24uRG9tLlNvbGlkQ29sb3JCcnVzaCwgTkxSRS5Db21tb24iLCJDb2xvciI6eyIkaWQiOiIxNDUiLCJBIjoyNTUsIlIiOjkxLCJHIjoxNTUsIkIiOjIxM319LCJMaW5lV2VpZ2h0IjoxLjAsIkxpbmVUeXBlIjowLCJQYXJlbnRTdHlsZSI6eyIkcmVmIjoiNTUifX0sIklzQmVsb3dUaW1lYmFuZCI6ZmFsc2UsIkhpZGVEYXRlIjpmYWxzZSwiU2hhcGVTaXplIjowLCJTcGFjaW5nIjowLjAsIlBhZGRpbmciOnsiJGlkIjoiMTQ2IiwiVG9wIjowLCJMZWZ0IjowLCJSaWdodCI6MCwiQm90dG9tIjowfSwiU2hhcGVTdHlsZSI6eyIkaWQiOiIxNDciLCJNYXJnaW4iOnsiJHJlZiI6IjYwIn0sIlBhZGRpbmciOnsiJHJlZiI6IjYxIn0sIkJhY2tncm91bmQiOnsiJGlkIjoiMTQ4IiwiQ29sb3IiOnsiJGlkIjoiMTQ5IiwiQSI6MjU1LCJSIjo5MSwiRyI6MTU1LCJCIjoyMTN9fSwiSXNWaXNpYmxlIjp0cnVlLCJXaWR0aCI6MTAuMDUwMDAwMTkwNzM0ODYzLCJIZWlnaHQiOjEwLjI1LCJCb3JkZXJTdHlsZSI6eyIkaWQiOiIxNTAiLCJMaW5lQ29sb3IiOnsiJHJlZiI6IjYzIn0sIkxpbmVXZWlnaHQiOjAuMCwiTGluZVR5cGUiOjAsIlBhcmVudFN0eWxlIjp7IiRyZWYiOiI2MiJ9fSwiUGFyZW50U3R5bGUiOnsiJHJlZiI6IjU5In19LCJUaXRsZVN0eWxlIjp7IiRpZCI6IjE1MSIsIkZvbnRTZXR0aW5ncyI6eyIkaWQiOiIxNTIiLCJGb250U2l6ZSI6MTAsIkZvbnROYW1lIjoiQ2FsaWJyaSIsIklzQm9sZCI6dHJ1ZSwiSXNJdGFsaWMiOmZhbHNlLCJJc1VuZGVybGluZWQiOmZhbHNlLCJQYXJlbnRTdHlsZSI6eyIkcmVmIjoiNjYifX0sIkF1dG9TaXplIjowLCJGb3JlZ3JvdW5kIjp7IiRpZCI6IjE1MyIsIkNvbG9yIjp7IiRpZCI6IjE1NCIsIkEiOjI1NSwiUiI6NTEsIkciOjYzLCJCIjo4MH19LCJNYXhXaWR0aCI6NjEuODc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TUiLCJMaW5lQ29sb3IiOm51bGwsIkxpbmVXZWlnaHQiOjAuMCwiTGluZVR5cGUiOjAsIlBhcmVudFN0eWxlIjpudWxsfSwiUGFyZW50U3R5bGUiOnsiJHJlZiI6IjY1In19LCJEYXRlU3R5bGUiOnsiJGlkIjoiMTU2IiwiRm9udFNldHRpbmdzIjp7IiRpZCI6IjE1NyIsIkZvbnRTaXplIjo5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4IiwiTGluZUNvbG9yIjpudWxsLCJMaW5lV2VpZ2h0IjowLjAsIkxpbmVUeXBlIjowLCJQYXJlbnRTdHlsZSI6bnVsbH0sIlBhcmVudFN0eWxlIjp7IiRyZWYiOiI3MiJ9fSwiRGF0ZUZvcm1hdCI6eyIkcmVmIjoiNzkifSwiSXNWaXNpYmxlIjp0cnVlLCJQYXJlbnRTdHlsZSI6eyIkcmVmIjoiNTMifX0sIlBvc2l0aW9uIjp7IlJhdGlvIjowLjA3MjQwNTk0OTM0NTM0MTQzMywiSXNDdXN0b20iOnRydWV9LCJJZCI6IjgxZmIyZDc5LWYxZjMtNDI4Yi05Y2JlLTE5NWIzMGNjNjE2NiIsIkltcG9ydElkIjpudWxsLCJUaXRsZSI6IlNlY3VyZSBCdWRnZXQiLCJOb3RlIjpudWxsLCJIeXBlcmxpbmsiOm51bGwsIklzQ2hhbmdlZCI6ZmFsc2UsIklzTmV3Ijp0cnVlfSx7IiRpZCI6IjE1OSIsIkRhdGUiOiIyMDE3LTA5LTI3VDIzOjU5OjU5Ljk5OVoiLCJTdHlsZSI6eyIkaWQiOiIxNjAiLCJTaGFwZSI6MywiQ29ubmVjdG9yTWFyZ2luIjp7IiRyZWYiOiI1NCJ9LCJDb25uZWN0b3JTdHlsZSI6eyIkaWQiOiIxNjEiLCJMaW5lQ29sb3IiOnsiJGlkIjoiMTYyIiwiJHR5cGUiOiJOTFJFLkNvbW1vbi5Eb20uU29saWRDb2xvckJydXNoLCBOTFJFLkNvbW1vbiIsIkNvbG9yIjp7IiRpZCI6IjE2MyIsIkEiOjI1NSwiUiI6OTEsIkciOjE1NSwiQiI6MjEzfX0sIkxpbmVXZWlnaHQiOjEuMCwiTGluZVR5cGUiOjAsIlBhcmVudFN0eWxlIjp7IiRyZWYiOiI1NSJ9fSwiSXNCZWxvd1RpbWViYW5kIjp0cnVlLCJIaWRlRGF0ZSI6ZmFsc2UsIlNoYXBlU2l6ZSI6MCwiU3BhY2luZyI6MC4wLCJQYWRkaW5nIjp7IiRpZCI6IjE2NCIsIlRvcCI6MCwiTGVmdCI6MCwiUmlnaHQiOjAsIkJvdHRvbSI6MH0sIlNoYXBlU3R5bGUiOnsiJGlkIjoiMTY1IiwiTWFyZ2luIjp7IiRyZWYiOiI2MCJ9LCJQYWRkaW5nIjp7IiRyZWYiOiI2MSJ9LCJCYWNrZ3JvdW5kIjp7IiRpZCI6IjE2NiIsIkNvbG9yIjp7IiRpZCI6IjE2NyIsIkEiOjI1NSwiUiI6OTEsIkciOjE1NSwiQiI6MjEzfX0sIklzVmlzaWJsZSI6dHJ1ZSwiV2lkdGgiOjEwLjA1MDAwMDE5MDczNDg2MywiSGVpZ2h0IjoxMC4yNSwiQm9yZGVyU3R5bGUiOnsiJGlkIjoiMTY4IiwiTGluZUNvbG9yIjp7IiRyZWYiOiI2MyJ9LCJMaW5lV2VpZ2h0IjowLjAsIkxpbmVUeXBlIjowLCJQYXJlbnRTdHlsZSI6eyIkcmVmIjoiNjIifX0sIlBhcmVudFN0eWxlIjp7IiRyZWYiOiI1OSJ9fSwiVGl0bGVTdHlsZSI6eyIkaWQiOiIxNjkiLCJGb250U2V0dGluZ3MiOnsiJGlkIjoiMTcwIiwiRm9udFNpemUiOjEwLCJGb250TmFtZSI6IkNhbGlicmkiLCJJc0JvbGQiOnRydWUsIklzSXRhbGljIjpmYWxzZSwiSXNVbmRlcmxpbmVkIjpmYWxzZSwiUGFyZW50U3R5bGUiOnsiJHJlZiI6IjY2In19LCJBdXRvU2l6ZSI6MCwiRm9yZWdyb3VuZCI6eyIkaWQiOiIxNzEiLCJDb2xvciI6eyIkaWQiOiIxNzIiLCJBIjoyNTUsIlIiOjUxLCJHIjo2MywiQiI6ODB9fSwiTWF4V2lkdGgiOjU5Ljg3NDk2MTg1MzAyNzM0N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zIiwiTGluZUNvbG9yIjpudWxsLCJMaW5lV2VpZ2h0IjowLjAsIkxpbmVUeXBlIjowLCJQYXJlbnRTdHlsZSI6bnVsbH0sIlBhcmVudFN0eWxlIjp7IiRyZWYiOiI2NSJ9fSwiRGF0ZVN0eWxlIjp7IiRpZCI6IjE3NCIsIkZvbnRTZXR0aW5ncyI6eyIkaWQiOiIxNzUiLCJGb250U2l6ZSI6OS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3NiIsIkxpbmVDb2xvciI6bnVsbCwiTGluZVdlaWdodCI6MC4wLCJMaW5lVHlwZSI6MCwiUGFyZW50U3R5bGUiOm51bGx9LCJQYXJlbnRTdHlsZSI6eyIkcmVmIjoiNzIifX0sIkRhdGVGb3JtYXQiOnsiJHJlZiI6Ijc5In0sIklzVmlzaWJsZSI6dHJ1ZSwiUGFyZW50U3R5bGUiOnsiJHJlZiI6IjUzIn19LCJQb3NpdGlvbiI6eyJSYXRpbyI6MC4wNzIwMTMyMzYzNDAxODEzLCJJc0N1c3RvbSI6dHJ1ZX0sIklkIjoiYjY2YWJkZjYtOTBiMC00MTIzLWJiMzgtNTRjOWRhNTcwOWY0IiwiSW1wb3J0SWQiOm51bGwsIlRpdGxlIjoiU2VsZWN0IFZlbmRvciIsIk5vdGUiOm51bGwsIkh5cGVybGluayI6bnVsbCwiSXNDaGFuZ2VkIjpmYWxzZSwiSXNOZXciOnRydWV9LHsiJGlkIjoiMTc3IiwiRGF0ZSI6IjIwMTctMTAtMjJUMjM6NTk6NTkuOTk5WiIsIlN0eWxlIjp7IiRpZCI6IjE3OCIsIlNoYXBlIjozLCJDb25uZWN0b3JNYXJnaW4iOnsiJHJlZiI6IjU0In0sIkNvbm5lY3RvclN0eWxlIjp7IiRpZCI6IjE3OSIsIkxpbmVDb2xvciI6eyIkaWQiOiIxODAiLCIkdHlwZSI6Ik5MUkUuQ29tbW9uLkRvbS5Tb2xpZENvbG9yQnJ1c2gsIE5MUkUuQ29tbW9uIiwiQ29sb3IiOnsiJGlkIjoiMTgxIiwiQSI6MjU1LCJSIjo5MSwiRyI6MTU1LCJCIjoyMTN9fSwiTGluZVdlaWdodCI6MS4wLCJMaW5lVHlwZSI6MCwiUGFyZW50U3R5bGUiOnsiJHJlZiI6IjU1In19LCJJc0JlbG93VGltZWJhbmQiOmZhbHNlLCJIaWRlRGF0ZSI6ZmFsc2UsIlNoYXBlU2l6ZSI6MCwiU3BhY2luZyI6MC4wLCJQYWRkaW5nIjp7IiRpZCI6IjE4MiIsIlRvcCI6MCwiTGVmdCI6MCwiUmlnaHQiOjAsIkJvdHRvbSI6MH0sIlNoYXBlU3R5bGUiOnsiJGlkIjoiMTgzIiwiTWFyZ2luIjp7IiRyZWYiOiI2MCJ9LCJQYWRkaW5nIjp7IiRyZWYiOiI2MSJ9LCJCYWNrZ3JvdW5kIjp7IiRpZCI6IjE4NCIsIkNvbG9yIjp7IiRpZCI6IjE4NSIsIkEiOjI1NSwiUiI6OTEsIkciOjE1NSwiQiI6MjEzfX0sIklzVmlzaWJsZSI6dHJ1ZSwiV2lkdGgiOjEwLjA1MDAwMDE5MDczNDg2MywiSGVpZ2h0IjoxMC4yNSwiQm9yZGVyU3R5bGUiOnsiJGlkIjoiMTg2IiwiTGluZUNvbG9yIjp7IiRyZWYiOiI2MyJ9LCJMaW5lV2VpZ2h0IjowLjAsIkxpbmVUeXBlIjowLCJQYXJlbnRTdHlsZSI6eyIkcmVmIjoiNjIifX0sIlBhcmVudFN0eWxlIjp7IiRyZWYiOiI1OSJ9fSwiVGl0bGVTdHlsZSI6eyIkaWQiOiIxODciLCJGb250U2V0dGluZ3MiOnsiJGlkIjoiMTg4IiwiRm9udFNpemUiOjEwLCJGb250TmFtZSI6IkNhbGlicmkiLCJJc0JvbGQiOnRydWUsIklzSXRhbGljIjpmYWxzZSwiSXNVbmRlcmxpbmVkIjpmYWxzZSwiUGFyZW50U3R5bGUiOnsiJHJlZiI6IjY2In19LCJBdXRvU2l6ZSI6MCwiRm9yZWdyb3VuZCI6eyIkaWQiOiIxODkiLCJDb2xvciI6eyIkaWQiOiIxOTAiLCJBIjoyNTUsIlIiOjUxLCJHIjo2MywiQiI6ODB9fSwiTWF4V2lkdGgiOjUwLjg3NDk2MTg1MzAyNzM0N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kxIiwiTGluZUNvbG9yIjpudWxsLCJMaW5lV2VpZ2h0IjowLjAsIkxpbmVUeXBlIjowLCJQYXJlbnRTdHlsZSI6bnVsbH0sIlBhcmVudFN0eWxlIjp7IiRyZWYiOiI2NSJ9fSwiRGF0ZVN0eWxlIjp7IiRpZCI6IjE5MiIsIkZvbnRTZXR0aW5ncyI6eyIkaWQiOiIxOTMiLCJGb250U2l6ZSI6OS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NCIsIkxpbmVDb2xvciI6bnVsbCwiTGluZVdlaWdodCI6MC4wLCJMaW5lVHlwZSI6MCwiUGFyZW50U3R5bGUiOm51bGx9LCJQYXJlbnRTdHlsZSI6eyIkcmVmIjoiNzIifX0sIkRhdGVGb3JtYXQiOnsiJHJlZiI6Ijc5In0sIklzVmlzaWJsZSI6dHJ1ZSwiUGFyZW50U3R5bGUiOnsiJHJlZiI6IjUzIn19LCJQb3NpdGlvbiI6eyJSYXRpbyI6MC4wNjg3MDIxMDQzNTY1NTM4MTQsIklzQ3VzdG9tIjp0cnVlfSwiSWQiOiI2ZjIyYWE1ZS0wMDA1LTQ0OTUtOWE0ZC03YjM4ODgzNTE0ZWYiLCJJbXBvcnRJZCI6bnVsbCwiVGl0bGUiOiJJZGVudGlmeSBQTSIsIk5vdGUiOm51bGwsIkh5cGVybGluayI6bnVsbCwiSXNDaGFuZ2VkIjpmYWxzZSwiSXNOZXciOnRydWV9LHsiJGlkIjoiMTk1IiwiRGF0ZSI6IjIwMTctMTEtMzBUMjM6NTk6NTkuOTk5WiIsIlN0eWxlIjp7IiRpZCI6IjE5NiIsIlNoYXBlIjozLCJDb25uZWN0b3JNYXJnaW4iOnsiJHJlZiI6IjU0In0sIkNvbm5lY3RvclN0eWxlIjp7IiRpZCI6IjE5NyIsIkxpbmVDb2xvciI6eyIkaWQiOiIxOTgiLCIkdHlwZSI6Ik5MUkUuQ29tbW9uLkRvbS5Tb2xpZENvbG9yQnJ1c2gsIE5MUkUuQ29tbW9uIiwiQ29sb3IiOnsiJGlkIjoiMTk5IiwiQSI6MjU1LCJSIjoxMTIsIkciOjE3MywiQiI6NzF9fSwiTGluZVdlaWdodCI6MS4wLCJMaW5lVHlwZSI6MCwiUGFyZW50U3R5bGUiOnsiJHJlZiI6IjU1In19LCJJc0JlbG93VGltZWJhbmQiOnRydWUsIkhpZGVEYXRlIjpmYWxzZSwiU2hhcGVTaXplIjowLCJTcGFjaW5nIjowLjAsIlBhZGRpbmciOnsiJGlkIjoiMjAwIiwiVG9wIjowLCJMZWZ0IjowLCJSaWdodCI6MCwiQm90dG9tIjowfSwiU2hhcGVTdHlsZSI6eyIkaWQiOiIyMDEiLCJNYXJnaW4iOnsiJHJlZiI6IjYwIn0sIlBhZGRpbmciOnsiJHJlZiI6IjYxIn0sIkJhY2tncm91bmQiOnsiJGlkIjoiMjAyIiwiQ29sb3IiOnsiJGlkIjoiMjAzIiwiQSI6MjU1LCJSIjoxMTIsIkciOjE3MywiQiI6NzF9fSwiSXNWaXNpYmxlIjp0cnVlLCJXaWR0aCI6MTAuMDUwMDAwMTkwNzM0ODYzLCJIZWlnaHQiOjEwLjI1LCJCb3JkZXJTdHlsZSI6eyIkaWQiOiIyMDQiLCJMaW5lQ29sb3IiOnsiJHJlZiI6IjYzIn0sIkxpbmVXZWlnaHQiOjAuMCwiTGluZVR5cGUiOjAsIlBhcmVudFN0eWxlIjp7IiRyZWYiOiI2MiJ9fSwiUGFyZW50U3R5bGUiOnsiJHJlZiI6IjU5In19LCJUaXRsZVN0eWxlIjp7IiRpZCI6IjIwNSIsIkZvbnRTZXR0aW5ncyI6eyIkaWQiOiIyMDYiLCJGb250U2l6ZSI6MTAsIkZvbnROYW1lIjoiQ2FsaWJyaSIsIklzQm9sZCI6dHJ1ZSwiSXNJdGFsaWMiOmZhbHNlLCJJc1VuZGVybGluZWQiOmZhbHNlLCJQYXJlbnRTdHlsZSI6eyIkcmVmIjoiNjYifX0sIkF1dG9TaXplIjowLCJGb3JlZ3JvdW5kIjp7IiRpZCI6IjIwNyIsIkNvbG9yIjp7IiRpZCI6IjIwOCIsIkEiOjI1NSwiUiI6NTEsIkciOjYzLCJCIjo4MH19LCJNYXhXaWR0aCI6NTIuMj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OSIsIkxpbmVDb2xvciI6bnVsbCwiTGluZVdlaWdodCI6MC4wLCJMaW5lVHlwZSI6MCwiUGFyZW50U3R5bGUiOm51bGx9LCJQYXJlbnRTdHlsZSI6eyIkcmVmIjoiNjUifX0sIkRhdGVTdHlsZSI6eyIkaWQiOiIyMTAiLCJGb250U2V0dGluZ3MiOnsiJGlkIjoiMjExIiwiRm9udFNpemUiOjk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TIiLCJMaW5lQ29sb3IiOm51bGwsIkxpbmVXZWlnaHQiOjAuMCwiTGluZVR5cGUiOjAsIlBhcmVudFN0eWxlIjpudWxsfSwiUGFyZW50U3R5bGUiOnsiJHJlZiI6IjcyIn19LCJEYXRlRm9ybWF0Ijp7IiRyZWYiOiI3OSJ9LCJJc1Zpc2libGUiOnRydWUsIlBhcmVudFN0eWxlIjp7IiRyZWYiOiI1MyJ9fSwiUG9zaXRpb24iOnsiUmF0aW8iOjAuMTI2MDIxNjEwMjEyOTE0NzgsIklzQ3VzdG9tIjp0cnVlfSwiSWQiOiI0N2NiNmUzNy0xYzUyLTRmMWItOTRjNS0zNTM0M2VjODRjMTIiLCJJbXBvcnRJZCI6bnVsbCwiVGl0bGUiOiJTdGFrZWhvbGRlciBSZXZpZXciLCJOb3RlIjpudWxsLCJIeXBlcmxpbmsiOm51bGwsIklzQ2hhbmdlZCI6ZmFsc2UsIklzTmV3Ijp0cnVlfSx7IiRpZCI6IjIxMyIsIkRhdGUiOiIyMDE3LTEyLTE1VDIzOjU5OjU5Ljk5OVoiLCJTdHlsZSI6eyIkaWQiOiIyMTQiLCJTaGFwZSI6MywiQ29ubmVjdG9yTWFyZ2luIjp7IiRyZWYiOiI1NCJ9LCJDb25uZWN0b3JTdHlsZSI6eyIkaWQiOiIyMTUiLCJMaW5lQ29sb3IiOnsiJGlkIjoiMjE2IiwiJHR5cGUiOiJOTFJFLkNvbW1vbi5Eb20uU29saWRDb2xvckJydXNoLCBOTFJFLkNvbW1vbiIsIkNvbG9yIjp7IiRpZCI6IjIxNyIsIkEiOjI1NSwiUiI6MTEyLCJHIjoxNzMsIkIiOjcxfX0sIkxpbmVXZWlnaHQiOjEuMCwiTGluZVR5cGUiOjAsIlBhcmVudFN0eWxlIjp7IiRyZWYiOiI1NSJ9fSwiSXNCZWxvd1RpbWViYW5kIjpmYWxzZSwiSGlkZURhdGUiOmZhbHNlLCJTaGFwZVNpemUiOjAsIlNwYWNpbmciOjAuMCwiUGFkZGluZyI6eyIkaWQiOiIyMTgiLCJUb3AiOjAsIkxlZnQiOjAsIlJpZ2h0IjowLCJCb3R0b20iOjB9LCJTaGFwZVN0eWxlIjp7IiRpZCI6IjIxOSIsIk1hcmdpbiI6eyIkcmVmIjoiNjAifSwiUGFkZGluZyI6eyIkcmVmIjoiNjEifSwiQmFja2dyb3VuZCI6eyIkaWQiOiIyMjAiLCJDb2xvciI6eyIkaWQiOiIyMjEiLCJBIjoyNTUsIlIiOjExMiwiRyI6MTczLCJCIjo3MX19LCJJc1Zpc2libGUiOnRydWUsIldpZHRoIjoxMC4wNTAwMDAxOTA3MzQ4NjMsIkhlaWdodCI6MTAuMjUsIkJvcmRlclN0eWxlIjp7IiRpZCI6IjIyMiIsIkxpbmVDb2xvciI6eyIkcmVmIjoiNjMifSwiTGluZVdlaWdodCI6MC4wLCJMaW5lVHlwZSI6MCwiUGFyZW50U3R5bGUiOnsiJHJlZiI6IjYyIn19LCJQYXJlbnRTdHlsZSI6eyIkcmVmIjoiNTkifX0sIlRpdGxlU3R5bGUiOnsiJGlkIjoiMjIzIiwiRm9udFNldHRpbmdzIjp7IiRpZCI6IjIyNCIsIkZvbnRTaXplIjoxMCwiRm9udE5hbWUiOiJDYWxpYnJpIiwiSXNCb2xkIjp0cnVlLCJJc0l0YWxpYyI6ZmFsc2UsIklzVW5kZXJsaW5lZCI6ZmFsc2UsIlBhcmVudFN0eWxlIjp7IiRyZWYiOiI2NiJ9fSwiQXV0b1NpemUiOjAsIkZvcmVncm91bmQiOnsiJGlkIjoiMjI1IiwiQ29sb3IiOnsiJGlkIjoiMjI2IiwiQSI6MjU1LCJSIjo1MSwiRyI6NjMsIkIiOjgwfX0sIk1heFdpZHRoIjo1My4zNzQ5NjE4NTMwMjczNDQ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yNyIsIkxpbmVDb2xvciI6bnVsbCwiTGluZVdlaWdodCI6MC4wLCJMaW5lVHlwZSI6MCwiUGFyZW50U3R5bGUiOm51bGx9LCJQYXJlbnRTdHlsZSI6eyIkcmVmIjoiNjUifX0sIkRhdGVTdHlsZSI6eyIkaWQiOiIyMjgiLCJGb250U2V0dGluZ3MiOnsiJGlkIjoiMjI5IiwiRm9udFNpemUiOjk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zAiLCJMaW5lQ29sb3IiOm51bGwsIkxpbmVXZWlnaHQiOjAuMCwiTGluZVR5cGUiOjAsIlBhcmVudFN0eWxlIjpudWxsfSwiUGFyZW50U3R5bGUiOnsiJHJlZiI6IjcyIn19LCJEYXRlRm9ybWF0Ijp7IiRyZWYiOiI3OSJ9LCJJc1Zpc2libGUiOnRydWUsIlBhcmVudFN0eWxlIjp7IiRyZWYiOiI1MyJ9fSwiUG9zaXRpb24iOnsiUmF0aW8iOjAuMTA1MzM3NTUyNjcxMDc5MjgsIklzQ3VzdG9tIjp0cnVlfSwiSWQiOiJjNzJkNzMyNC04YjNhLTRlOGEtYmFjMi1hOGE1Yzk0MDRkNjgiLCJJbXBvcnRJZCI6bnVsbCwiVGl0bGUiOiJTZXQtdXAgQ2VydGlmaWNhdGlvbiIsIk5vdGUiOm51bGwsIkh5cGVybGluayI6bnVsbCwiSXNDaGFuZ2VkIjpmYWxzZSwiSXNOZXciOnRydWV9LHsiJGlkIjoiMjMxIiwiRGF0ZSI6IjIwMTctMTItMjlUMjM6NTk6NTkuOTk5WiIsIlN0eWxlIjp7IiRpZCI6IjIzMiIsIlNoYXBlIjozLCJDb25uZWN0b3JNYXJnaW4iOnsiJHJlZiI6IjU0In0sIkNvbm5lY3RvclN0eWxlIjp7IiRpZCI6IjIzMyIsIkxpbmVDb2xvciI6eyIkaWQiOiIyMzQiLCIkdHlwZSI6Ik5MUkUuQ29tbW9uLkRvbS5Tb2xpZENvbG9yQnJ1c2gsIE5MUkUuQ29tbW9uIiwiQ29sb3IiOnsiJGlkIjoiMjM1IiwiQSI6MjU1LCJSIjoxMTIsIkciOjE3MywiQiI6NzF9fSwiTGluZVdlaWdodCI6MS4wLCJMaW5lVHlwZSI6MCwiUGFyZW50U3R5bGUiOnsiJHJlZiI6IjU1In19LCJJc0JlbG93VGltZWJhbmQiOnRydWUsIkhpZGVEYXRlIjpmYWxzZSwiU2hhcGVTaXplIjowLCJTcGFjaW5nIjowLjAsIlBhZGRpbmciOnsiJGlkIjoiMjM2IiwiVG9wIjowLCJMZWZ0IjowLCJSaWdodCI6MCwiQm90dG9tIjowfSwiU2hhcGVTdHlsZSI6eyIkaWQiOiIyMzciLCJNYXJnaW4iOnsiJHJlZiI6IjYwIn0sIlBhZGRpbmciOnsiJHJlZiI6IjYxIn0sIkJhY2tncm91bmQiOnsiJGlkIjoiMjM4IiwiQ29sb3IiOnsiJGlkIjoiMjM5IiwiQSI6MjU1LCJSIjoxMTIsIkciOjE3MywiQiI6NzF9fSwiSXNWaXNpYmxlIjp0cnVlLCJXaWR0aCI6MTAuMDUwMDAwMTkwNzM0ODYzLCJIZWlnaHQiOjEwLjI1LCJCb3JkZXJTdHlsZSI6eyIkaWQiOiIyNDAiLCJMaW5lQ29sb3IiOnsiJHJlZiI6IjYzIn0sIkxpbmVXZWlnaHQiOjAuMCwiTGluZVR5cGUiOjAsIlBhcmVudFN0eWxlIjp7IiRyZWYiOiI2MiJ9fSwiUGFyZW50U3R5bGUiOnsiJHJlZiI6IjU5In19LCJUaXRsZVN0eWxlIjp7IiRpZCI6IjI0MSIsIkZvbnRTZXR0aW5ncyI6eyIkaWQiOiIyNDIiLCJGb250U2l6ZSI6MTAsIkZvbnROYW1lIjoiQ2FsaWJyaSIsIklzQm9sZCI6dHJ1ZSwiSXNJdGFsaWMiOmZhbHNlLCJJc1VuZGVybGluZWQiOmZhbHNlLCJQYXJlbnRTdHlsZSI6eyIkcmVmIjoiNjYifX0sIkF1dG9TaXplIjowLCJGb3JlZ3JvdW5kIjp7IiRpZCI6IjI0MyIsIkNvbG9yIjp7IiRpZCI6IjI0NCIsIkEiOjI1NSwiUiI6NTEsIkciOjYzLCJCIjo4MH19LCJNYXhXaWR0aCI6NTkuMT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NDUiLCJMaW5lQ29sb3IiOm51bGwsIkxpbmVXZWlnaHQiOjAuMCwiTGluZVR5cGUiOjAsIlBhcmVudFN0eWxlIjpudWxsfSwiUGFyZW50U3R5bGUiOnsiJHJlZiI6IjY1In19LCJEYXRlU3R5bGUiOnsiJGlkIjoiMjQ2IiwiRm9udFNldHRpbmdzIjp7IiRpZCI6IjI0NyIsIkZvbnRTaXplIjo5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Q4IiwiTGluZUNvbG9yIjpudWxsLCJMaW5lV2VpZ2h0IjowLjAsIkxpbmVUeXBlIjowLCJQYXJlbnRTdHlsZSI6bnVsbH0sIlBhcmVudFN0eWxlIjp7IiRyZWYiOiI3MiJ9fSwiRGF0ZUZvcm1hdCI6eyIkcmVmIjoiNzkifSwiSXNWaXNpYmxlIjp0cnVlLCJQYXJlbnRTdHlsZSI6eyIkcmVmIjoiNTMifX0sIlBvc2l0aW9uIjp7IlJhdGlvIjowLjA3MjAxMzIzNjM0MDE4MTMsIklzQ3VzdG9tIjp0cnVlfSwiSWQiOiI0NDYxYjRhZC01NmUxLTQyN2QtYmUyNS0zZmQ0MDE1MTYzNGQiLCJJbXBvcnRJZCI6bnVsbCwiVGl0bGUiOiJTeXN0ZW0gQ2hlY2siLCJOb3RlIjpudWxsLCJIeXBlcmxpbmsiOm51bGwsIklzQ2hhbmdlZCI6ZmFsc2UsIklzTmV3Ijp0cnVlfSx7IiRpZCI6IjI0OSIsIkRhdGUiOiIyMDE4LTAyLTA4VDIzOjU5OjU5Ljk5OVoiLCJTdHlsZSI6eyIkaWQiOiIyNTAiLCJTaGFwZSI6MTMsIkNvbm5lY3Rvck1hcmdpbiI6eyIkcmVmIjoiNTQifSwiQ29ubmVjdG9yU3R5bGUiOnsiJGlkIjoiMjUxIiwiTGluZUNvbG9yIjp7IiRpZCI6IjI1MiIsIiR0eXBlIjoiTkxSRS5Db21tb24uRG9tLlNvbGlkQ29sb3JCcnVzaCwgTkxSRS5Db21tb24iLCJDb2xvciI6eyIkaWQiOiIyNTMiLCJBIjoyNTUsIlIiOjI2LCJHIjoxNzAsIkIiOjY2fX0sIkxpbmVXZWlnaHQiOjEuMCwiTGluZVR5cGUiOjAsIlBhcmVudFN0eWxlIjp7IiRyZWYiOiI1NSJ9fSwiSXNCZWxvd1RpbWViYW5kIjpmYWxzZSwiSGlkZURhdGUiOmZhbHNlLCJTaGFwZVNpemUiOjEsIlNwYWNpbmciOjAuMCwiUGFkZGluZyI6eyIkaWQiOiIyNTQiLCJUb3AiOjAsIkxlZnQiOjAsIlJpZ2h0IjowLCJCb3R0b20iOjB9LCJTaGFwZVN0eWxlIjp7IiRpZCI6IjI1NSIsIk1hcmdpbiI6eyIkcmVmIjoiNjAifSwiUGFkZGluZyI6eyIkcmVmIjoiNjEifSwiQmFja2dyb3VuZCI6eyIkaWQiOiIyNTYiLCJDb2xvciI6eyIkaWQiOiIyNTciLCJBIjoyNTUsIlIiOjI2LCJHIjoxNzAsIkIiOjY2fX0sIklzVmlzaWJsZSI6dHJ1ZSwiV2lkdGgiOjE4LjAsIkhlaWdodCI6MjAuMCwiQm9yZGVyU3R5bGUiOnsiJGlkIjoiMjU4IiwiTGluZUNvbG9yIjp7IiRyZWYiOiI2MyJ9LCJMaW5lV2VpZ2h0IjowLjAsIkxpbmVUeXBlIjowLCJQYXJlbnRTdHlsZSI6eyIkcmVmIjoiNjIifX0sIlBhcmVudFN0eWxlIjp7IiRyZWYiOiI1OSJ9fSwiVGl0bGVTdHlsZSI6eyIkaWQiOiIyNTkiLCJGb250U2V0dGluZ3MiOnsiJGlkIjoiMjYwIiwiRm9udFNpemUiOjEwLCJGb250TmFtZSI6IkNhbGlicmkiLCJJc0JvbGQiOnRydWUsIklzSXRhbGljIjpmYWxzZSwiSXNVbmRlcmxpbmVkIjpmYWxzZSwiUGFyZW50U3R5bGUiOnsiJHJlZiI6IjY2In19LCJBdXRvU2l6ZSI6MCwiRm9yZWdyb3VuZCI6eyIkaWQiOiIyNjEiLCJDb2xvciI6eyIkaWQiOiIyNjIiLCJBIjoyNTUsIlIiOjI4LCJHIjoxNzMsIkIiOjY5fX0sIk1heFdpZHRoIjo0OC4xMjQ5NjE4NTMwMjczNDQ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2MyIsIkxpbmVDb2xvciI6bnVsbCwiTGluZVdlaWdodCI6MC4wLCJMaW5lVHlwZSI6MCwiUGFyZW50U3R5bGUiOm51bGx9LCJQYXJlbnRTdHlsZSI6eyIkcmVmIjoiNjUifX0sIkRhdGVTdHlsZSI6eyIkaWQiOiIyNjQiLCJGb250U2V0dGluZ3MiOnsiJGlkIjoiMjY1IiwiRm9udFNpemUiOjY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jYiLCJMaW5lQ29sb3IiOm51bGwsIkxpbmVXZWlnaHQiOjAuMCwiTGluZVR5cGUiOjAsIlBhcmVudFN0eWxlIjpudWxsfSwiUGFyZW50U3R5bGUiOnsiJHJlZiI6IjcyIn19LCJEYXRlRm9ybWF0Ijp7IiRyZWYiOiI3OSJ9LCJJc1Zpc2libGUiOnRydWUsIlBhcmVudFN0eWxlIjp7IiRyZWYiOiI1MyJ9fSwiUG9zaXRpb24iOnsiUmF0aW8iOjAuMTMyMjM4ODU0MzAyMzAwMzQsIklzQ3VzdG9tIjp0cnVlfSwiSWQiOiI3NTZlZTNkOS1mYjkzLTQ2OGYtODFiNS01YjAxNDAzMzVlMmEiLCJJbXBvcnRJZCI6bnVsbCwiVGl0bGUiOiJQcm9kdWN0aW9uIEJlZ2lucyIsIk5vdGUiOm51bGwsIkh5cGVybGluayI6bnVsbCwiSXNDaGFuZ2VkIjpmYWxzZSwiSXNOZXciOnRydWV9LHsiJGlkIjoiMjY3IiwiRGF0ZSI6IjIwMTgtMDItMjhUMjM6NTk6NTkuOTk5WiIsIlN0eWxlIjp7IiRpZCI6IjI2OCIsIlNoYXBlIjozLCJDb25uZWN0b3JNYXJnaW4iOnsiJHJlZiI6IjU0In0sIkNvbm5lY3RvclN0eWxlIjp7IiRpZCI6IjI2OSIsIkxpbmVDb2xvciI6eyIkaWQiOiIyNzAiLCIkdHlwZSI6Ik5MUkUuQ29tbW9uLkRvbS5Tb2xpZENvbG9yQnJ1c2gsIE5MUkUuQ29tbW9uIiwiQ29sb3IiOnsiJGlkIjoiMjcxIiwiQSI6MjU1LCJSIjoxOTUsIkciOjQ1LCJCIjo0Nn19LCJMaW5lV2VpZ2h0IjoxLjAsIkxpbmVUeXBlIjowLCJQYXJlbnRTdHlsZSI6eyIkcmVmIjoiNTUifX0sIklzQmVsb3dUaW1lYmFuZCI6dHJ1ZSwiSGlkZURhdGUiOmZhbHNlLCJTaGFwZVNpemUiOjAsIlNwYWNpbmciOjAuMCwiUGFkZGluZyI6eyIkaWQiOiIyNzIiLCJUb3AiOjAsIkxlZnQiOjAsIlJpZ2h0IjowLCJCb3R0b20iOjB9LCJTaGFwZVN0eWxlIjp7IiRpZCI6IjI3MyIsIk1hcmdpbiI6eyIkcmVmIjoiNjAifSwiUGFkZGluZyI6eyIkcmVmIjoiNjEifSwiQmFja2dyb3VuZCI6eyIkaWQiOiIyNzQiLCJDb2xvciI6eyIkaWQiOiIyNzUiLCJBIjoyNTUsIlIiOjE5NSwiRyI6NDUsIkIiOjQ2fX0sIklzVmlzaWJsZSI6dHJ1ZSwiV2lkdGgiOjEwLjA1MDAwMDE5MDczNDg2MywiSGVpZ2h0IjoxMC4yNSwiQm9yZGVyU3R5bGUiOnsiJGlkIjoiMjc2IiwiTGluZUNvbG9yIjp7IiRyZWYiOiI2MyJ9LCJMaW5lV2VpZ2h0IjowLjAsIkxpbmVUeXBlIjowLCJQYXJlbnRTdHlsZSI6eyIkcmVmIjoiNjIifX0sIlBhcmVudFN0eWxlIjp7IiRyZWYiOiI1OSJ9fSwiVGl0bGVTdHlsZSI6eyIkaWQiOiIyNzciLCJGb250U2V0dGluZ3MiOnsiJGlkIjoiMjc4IiwiRm9udFNpemUiOjEwLCJGb250TmFtZSI6IkNhbGlicmkiLCJJc0JvbGQiOnRydWUsIklzSXRhbGljIjpmYWxzZSwiSXNVbmRlcmxpbmVkIjpmYWxzZSwiUGFyZW50U3R5bGUiOnsiJHJlZiI6IjY2In19LCJBdXRvU2l6ZSI6MCwiRm9yZWdyb3VuZCI6eyIkaWQiOiIyNzkiLCJDb2xvciI6eyIkaWQiOiIyODAiLCJBIjoyNTUsIlIiOjUxLCJHIjo2MywiQiI6ODB9fSwiTWF4V2lkdGgiOjM4Ljg3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gxIiwiTGluZUNvbG9yIjpudWxsLCJMaW5lV2VpZ2h0IjowLjAsIkxpbmVUeXBlIjowLCJQYXJlbnRTdHlsZSI6bnVsbH0sIlBhcmVudFN0eWxlIjp7IiRyZWYiOiI2NSJ9fSwiRGF0ZVN0eWxlIjp7IiRpZCI6IjI4MiIsIkZvbnRTZXR0aW5ncyI6eyIkaWQiOiIyODMiLCJGb250U2l6ZSI6OS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4NCIsIkxpbmVDb2xvciI6bnVsbCwiTGluZVdlaWdodCI6MC4wLCJMaW5lVHlwZSI6MCwiUGFyZW50U3R5bGUiOm51bGx9LCJQYXJlbnRTdHlsZSI6eyIkcmVmIjoiNzIifX0sIkRhdGVGb3JtYXQiOnsiJHJlZiI6Ijc5In0sIklzVmlzaWJsZSI6dHJ1ZSwiUGFyZW50U3R5bGUiOnsiJHJlZiI6IjUzIn19LCJQb3NpdGlvbiI6eyJSYXRpbyI6MC4wOTQ2MTgwMDUwNjk2ODU2MSwiSXNDdXN0b20iOnRydWV9LCJJZCI6ImIwNWJiOWM1LWYwZGItNDczNy04MGQ0LWZhNTFkN2Q5NTJlZCIsIkltcG9ydElkIjpudWxsLCJUaXRsZSI6IldyYXAtdXAgQXVkaXQiLCJOb3RlIjpudWxsLCJIeXBlcmxpbmsiOm51bGwsIklzQ2hhbmdlZCI6ZmFsc2UsIklzTmV3Ijp0cnVlfSx7IiRpZCI6IjI4NSIsIkRhdGUiOiIyMDE4LTAzLTA0VDIzOjU5OjU5Ljk5OVoiLCJTdHlsZSI6eyIkaWQiOiIyODYiLCJTaGFwZSI6MSwiQ29ubmVjdG9yTWFyZ2luIjp7IiRyZWYiOiI1NCJ9LCJDb25uZWN0b3JTdHlsZSI6eyIkaWQiOiIyODciLCJMaW5lQ29sb3IiOnsiJGlkIjoiMjg4IiwiJHR5cGUiOiJOTFJFLkNvbW1vbi5Eb20uU29saWRDb2xvckJydXNoLCBOTFJFLkNvbW1vbiIsIkNvbG9yIjp7IiRpZCI6IjI4OSIsIkEiOjI1NSwiUiI6MTExLCJHIjo0OSwiQiI6MTUyfX0sIkxpbmVXZWlnaHQiOjEuMCwiTGluZVR5cGUiOjAsIlBhcmVudFN0eWxlIjp7IiRyZWYiOiI1NSJ9fSwiSXNCZWxvd1RpbWViYW5kIjpmYWxzZSwiSGlkZURhdGUiOmZhbHNlLCJTaGFwZVNpemUiOjAsIlNwYWNpbmciOjAuMCwiUGFkZGluZyI6eyIkaWQiOiIyOTAiLCJUb3AiOjAsIkxlZnQiOjAsIlJpZ2h0IjowLCJCb3R0b20iOjB9LCJTaGFwZVN0eWxlIjp7IiRpZCI6IjI5MSIsIk1hcmdpbiI6eyIkcmVmIjoiNjAifSwiUGFkZGluZyI6eyIkcmVmIjoiNjEifSwiQmFja2dyb3VuZCI6eyIkaWQiOiIyOTIiLCJDb2xvciI6eyIkaWQiOiIyOTMiLCJBIjoyNTUsIlIiOjExMSwiRyI6NDksIkIiOjE1Mn19LCJJc1Zpc2libGUiOnRydWUsIldpZHRoIjoxMi4wLCJIZWlnaHQiOjE0LjAsIkJvcmRlclN0eWxlIjp7IiRpZCI6IjI5NCIsIkxpbmVDb2xvciI6eyIkcmVmIjoiNjMifSwiTGluZVdlaWdodCI6MC4wLCJMaW5lVHlwZSI6MCwiUGFyZW50U3R5bGUiOnsiJHJlZiI6IjYyIn19LCJQYXJlbnRTdHlsZSI6eyIkcmVmIjoiNTkifX0sIlRpdGxlU3R5bGUiOnsiJGlkIjoiMjk1IiwiRm9udFNldHRpbmdzIjp7IiRpZCI6IjI5NiIsIkZvbnRTaXplIjoxMCwiRm9udE5hbWUiOiJDYWxpYnJpIiwiSXNCb2xkIjp0cnVlLCJJc0l0YWxpYyI6ZmFsc2UsIklzVW5kZXJsaW5lZCI6ZmFsc2UsIlBhcmVudFN0eWxlIjp7IiRyZWYiOiI2NiJ9fSwiQXV0b1NpemUiOjAsIkZvcmVncm91bmQiOnsiJGlkIjoiMjk3IiwiQ29sb3IiOnsiJGlkIjoiMjk4IiwiQSI6MjU1LCJSIjo1MSwiRyI6NjMsIkIiOjgwfX0sIk1heFdpZHRoIjozNC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k5IiwiTGluZUNvbG9yIjpudWxsLCJMaW5lV2VpZ2h0IjowLjAsIkxpbmVUeXBlIjowLCJQYXJlbnRTdHlsZSI6bnVsbH0sIlBhcmVudFN0eWxlIjp7IiRyZWYiOiI2NSJ9fSwiRGF0ZVN0eWxlIjp7IiRpZCI6IjMwMCIsIkZvbnRTZXR0aW5ncyI6eyIkaWQiOiIzMDEiLCJGb250U2l6ZSI6OS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MwMiIsIkxpbmVDb2xvciI6bnVsbCwiTGluZVdlaWdodCI6MC4wLCJMaW5lVHlwZSI6MCwiUGFyZW50U3R5bGUiOm51bGx9LCJQYXJlbnRTdHlsZSI6eyIkcmVmIjoiNzIifX0sIkRhdGVGb3JtYXQiOnsiJHJlZiI6Ijc5In0sIklzVmlzaWJsZSI6dHJ1ZSwiUGFyZW50U3R5bGUiOnsiJHJlZiI6IjUzIn19LCJQb3NpdGlvbiI6eyJSYXRpbyI6MC4wOTAzNTcyMzY1MDg5Njk5LCJJc0N1c3RvbSI6dHJ1ZX0sIklkIjoiMWNjZjkyMDUtZTZmMi00NDExLTg2YmUtOGNmMzU0ODFkZTdmIiwiSW1wb3J0SWQiOm51bGwsIlRpdGxlIjoiQW5hbHl6ZSBSZXN1bHRzIiwiTm90ZSI6bnVsbCwiSHlwZXJsaW5rIjpudWxsLCJJc0NoYW5nZWQiOmZhbHNlLCJJc05ldyI6dHJ1ZX1dLCJUYXNrcyI6W3siJGlkIjoiMzAzIiwiR3JvdXBOYW1lIjpudWxsLCJTdGFydERhdGUiOiIyMDE3LTA4LTIwVDAwOjAwOjAwWiIsIkVuZERhdGUiOiIyMDE3LTA5LTIzVDIzOjU5OjU5Ljk5OVoiLCJQZXJjZW50YWdlQ29tcGxldGUiOm51bGwsIlN0eWxlIjp7IiRpZCI6IjMwNCIsIlNoYXBlIjo3LCJTaGFwZVRoaWNrbmVzcyI6MSwiRHVyYXRpb25Gb3JtYXQiOjUsIkluY2x1ZGVOb25Xb3JraW5nRGF5c0luRHVyYXRpb24iOmZhbHNlLCJQZXJjZW50YWdlQ29tcGxldGVTdHlsZSI6eyIkaWQiOiIzMDUiLCJGb250U2V0dGluZ3MiOnsiJGlkIjoiMzA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A3IiwiTGluZUNvbG9yIjpudWxsLCJMaW5lV2VpZ2h0IjowLjAsIkxpbmVUeXBlIjowLCJQYXJlbnRTdHlsZSI6bnVsbH0sIlBhcmVudFN0eWxlIjp7IiRyZWYiOiI4MSJ9fSwiRHVyYXRpb25TdHlsZSI6eyIkaWQiOiIzMDgiLCJGb250U2V0dGluZ3MiOnsiJGlkIjoiMzA5IiwiRm9udFNpemUiOjksIkZvbnROYW1lIjoiQ2FsaWJyaSIsIklzQm9sZCI6ZmFsc2UsIklzSXRhbGljIjpmYWxzZSwiSXNVbmRlcmxpbmVkIjpmYWxzZSwiUGFyZW50U3R5bGUiOnsiJHJlZiI6Ijg5In19LCJBdXRvU2l6ZSI6MCwiRm9yZWdyb3VuZCI6eyIkaWQiOiIzMTAiLCJDb2xvciI6eyIkaWQiOiIzMTEiLCJBIjoyNTUsIlIiOjAsIkciOjAsIkIiOjB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TIiLCJMaW5lQ29sb3IiOm51bGwsIkxpbmVXZWlnaHQiOjAuMCwiTGluZVR5cGUiOjAsIlBhcmVudFN0eWxlIjpudWxsfSwiUGFyZW50U3R5bGUiOnsiJHJlZiI6Ijg4In19LCJIb3Jpem9udGFsQ29ubmVjdG9yU3R5bGUiOnsiJGlkIjoiMzEzIiwiTGluZUNvbG9yIjp7IiRyZWYiOiI5NiJ9LCJMaW5lV2VpZ2h0IjowLjAsIkxpbmVUeXBlIjowLCJQYXJlbnRTdHlsZSI6eyIkcmVmIjoiOTUifX0sIlZlcnRpY2FsQ29ubmVjdG9yU3R5bGUiOnsiJGlkIjoiMzE0IiwiTGluZUNvbG9yIjp7IiRyZWYiOiI5OSJ9LCJMaW5lV2VpZ2h0IjowLjAsIkxpbmVUeXBlIjowLCJQYXJlbnRTdHlsZSI6eyIkcmVmIjoiOTgifX0sIk1hcmdpbiI6bnVsbCwiU3RhcnREYXRlUG9zaXRpb24iOjQsIkVuZERhdGVQb3NpdGlvbiI6NCwiVGl0bGVQb3NpdGlvbiI6MywiRHVyYXRpb25Qb3NpdGlvbiI6MiwiUGVyY2VudGFnZUNvbXBsZXRlZFBvc2l0aW9uIjo2LCJTcGFjaW5nIjoxMCwiSXNCZWxvd1RpbWViYW5kIjp0cnVlLCJQZXJjZW50YWdlQ29tcGxldGVTaGFwZU9wYWNpdHkiOjM1LCJTaGFwZVN0eWxlIjp7IiRpZCI6IjMxNSIsIk1hcmdpbiI6eyIkcmVmIjoiMTAyIn0sIlBhZGRpbmciOnsiJGlkIjoiMzE2IiwiVG9wIjowLCJMZWZ0IjozLCJSaWdodCI6MywiQm90dG9tIjowfSwiQmFja2dyb3VuZCI6eyIkaWQiOiIzMTciLCJDb2xvciI6eyIkaWQiOiIzMTgiLCJBIjoyNTUsIlIiOjIzNywiRyI6MTI1LCJCIjo0OX19LCJJc1Zpc2libGUiOnRydWUsIldpZHRoIjowLjAsIkhlaWdodCI6MTYuMCwiQm9yZGVyU3R5bGUiOnsiJGlkIjoiMzE5IiwiTGluZUNvbG9yIjp7IiRpZCI6IjMyMCIsIiR0eXBlIjoiTkxSRS5Db21tb24uRG9tLlNvbGlkQ29sb3JCcnVzaCwgTkxSRS5Db21tb24iLCJDb2xvciI6eyIkaWQiOiIzMjEiLCJBIjoyNTUsIlIiOjI1NSwiRyI6MCwiQiI6MH19LCJMaW5lV2VpZ2h0IjowLjAsIkxpbmVUeXBlIjowLCJQYXJlbnRTdHlsZSI6bnVsbH0sIlBhcmVudFN0eWxlIjp7IiRyZWYiOiIxMDEifX0sIlRpdGxlU3R5bGUiOnsiJGlkIjoiMzIyIiwiRm9udFNldHRpbmdzIjp7IiRpZCI6IjMyMyIsIkZvbnRTaXplIjo5LCJGb250TmFtZSI6IkNhbGlicmkiLCJJc0JvbGQiOnRydWUsIklzSXRhbGljIjpmYWxzZSwiSXNVbmRlcmxpbmVkIjpmYWxzZSwiUGFyZW50U3R5bGUiOnsiJHJlZiI6IjEwOCJ9fSwiQXV0b1NpemUiOjAsIkZvcmVncm91bmQiOnsiJHJlZiI6IjEwOSJ9LCJNYXhXaWR0aCI6NjIuODc1MDM4MTQ2OTcyNjU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zMjQiLCJMaW5lQ29sb3IiOm51bGwsIkxpbmVXZWlnaHQiOjAuMCwiTGluZVR5cGUiOjAsIlBhcmVudFN0eWxlIjpudWxsfSwiUGFyZW50U3R5bGUiOnsiJHJlZiI6IjEwNyJ9fSwiRGF0ZVN0eWxlIjp7IiRpZCI6IjMyNSIsIkZvbnRTZXR0aW5ncyI6eyIkaWQiOiIzMjYiLCJGb250U2l6ZSI6NywiRm9udE5hbWUiOiJDYWxpYnJpIiwiSXNCb2xkIjpmYWxzZSwiSXNJdGFsaWMiOmZhbHNlLCJJc1VuZGVybGluZWQiOmZhbHNlLCJQYXJlbnRTdHlsZSI6eyIkcmVmIjoiMTE1In19LCJBdXRvU2l6ZSI6MCwiRm9yZWdyb3VuZCI6eyIkaWQiOiIzMjciLCJDb2xvciI6eyIkaWQiOiIzMjgiLCJBIjoyNTUsIlIiOjAsIkciOjAsIkIiOjB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jkiLCJMaW5lQ29sb3IiOm51bGwsIkxpbmVXZWlnaHQiOjAuMCwiTGluZVR5cGUiOjAsIlBhcmVudFN0eWxlIjpudWxsfSwiUGFyZW50U3R5bGUiOnsiJHJlZiI6IjExNCJ9fSwiRGF0ZUZvcm1hdCI6eyIkaWQiOiIzMzAiLCJGb3JtYXRTdHJpbmciOiJNTS5kZCIsIlNlcGFyYXRvciI6Ii4iLCJVc2VJbnRlcm5hdGlvbmFsRGF0ZUZvcm1hdCI6ZmFsc2V9LCJJc1Zpc2libGUiOnRydWUsIlBhcmVudFN0eWxlIjp7IiRyZWYiOiI4MCJ9fSwiSW5kZXgiOjEsIklkIjoiYTg2MTU1NDItMjkzYS00Y2RmLWI1ZTktOTU4MGQ2NjNkNWMzIiwiSW1wb3J0SWQiOm51bGwsIlRpdGxlIjoiUHJvamVjdCBTb3VyY2luZyIsIk5vdGUiOm51bGwsIkh5cGVybGluayI6bnVsbCwiSXNDaGFuZ2VkIjpmYWxzZSwiSXNOZXciOnRydWV9LHsiJGlkIjoiMzMxIiwiR3JvdXBOYW1lIjpudWxsLCJTdGFydERhdGUiOiIyMDE3LTEwLTAyVDAwOjAwOjAwWiIsIkVuZERhdGUiOiIyMDE3LTEyLTAzVDIzOjU5OjU5Ljk5OVoiLCJQZXJjZW50YWdlQ29tcGxldGUiOm51bGwsIlN0eWxlIjp7IiRpZCI6IjMzMiIsIlNoYXBlIjo3LCJTaGFwZVRoaWNrbmVzcyI6MSwiRHVyYXRpb25Gb3JtYXQiOjUsIkluY2x1ZGVOb25Xb3JraW5nRGF5c0luRHVyYXRpb24iOmZhbHNlLCJQZXJjZW50YWdlQ29tcGxldGVTdHlsZSI6eyIkaWQiOiIzMzMiLCJGb250U2V0dGluZ3MiOnsiJGlkIjoiMzM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M1IiwiTGluZUNvbG9yIjpudWxsLCJMaW5lV2VpZ2h0IjowLjAsIkxpbmVUeXBlIjowLCJQYXJlbnRTdHlsZSI6bnVsbH0sIlBhcmVudFN0eWxlIjp7IiRyZWYiOiI4MSJ9fSwiRHVyYXRpb25TdHlsZSI6eyIkaWQiOiIzMzYiLCJGb250U2V0dGluZ3MiOnsiJGlkIjoiMzM3IiwiRm9udFNpemUiOjksIkZvbnROYW1lIjoiQ2FsaWJyaSIsIklzQm9sZCI6ZmFsc2UsIklzSXRhbGljIjpmYWxzZSwiSXNVbmRlcmxpbmVkIjpmYWxzZSwiUGFyZW50U3R5bGUiOnsiJHJlZiI6Ijg5In19LCJBdXRvU2l6ZSI6MCwiRm9yZWdyb3VuZCI6eyIkaWQiOiIzMzgiLCJDb2xvciI6eyIkaWQiOiIzMzkiLCJBIjoyNTUsIlIiOjAsIkciOjAsIkIiOjB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DAiLCJMaW5lQ29sb3IiOm51bGwsIkxpbmVXZWlnaHQiOjAuMCwiTGluZVR5cGUiOjAsIlBhcmVudFN0eWxlIjpudWxsfSwiUGFyZW50U3R5bGUiOnsiJHJlZiI6Ijg4In19LCJIb3Jpem9udGFsQ29ubmVjdG9yU3R5bGUiOnsiJGlkIjoiMzQxIiwiTGluZUNvbG9yIjp7IiRyZWYiOiI5NiJ9LCJMaW5lV2VpZ2h0IjowLjAsIkxpbmVUeXBlIjowLCJQYXJlbnRTdHlsZSI6eyIkcmVmIjoiOTUifX0sIlZlcnRpY2FsQ29ubmVjdG9yU3R5bGUiOnsiJGlkIjoiMzQyIiwiTGluZUNvbG9yIjp7IiRyZWYiOiI5OSJ9LCJMaW5lV2VpZ2h0IjowLjAsIkxpbmVUeXBlIjowLCJQYXJlbnRTdHlsZSI6eyIkcmVmIjoiOTgifX0sIk1hcmdpbiI6bnVsbCwiU3RhcnREYXRlUG9zaXRpb24iOjQsIkVuZERhdGVQb3NpdGlvbiI6NCwiVGl0bGVQb3NpdGlvbiI6MywiRHVyYXRpb25Qb3NpdGlvbiI6MiwiUGVyY2VudGFnZUNvbXBsZXRlZFBvc2l0aW9uIjo2LCJTcGFjaW5nIjoxMCwiSXNCZWxvd1RpbWViYW5kIjp0cnVlLCJQZXJjZW50YWdlQ29tcGxldGVTaGFwZU9wYWNpdHkiOjM1LCJTaGFwZVN0eWxlIjp7IiRpZCI6IjM0MyIsIk1hcmdpbiI6eyIkcmVmIjoiMTAyIn0sIlBhZGRpbmciOnsiJGlkIjoiMzQ0IiwiVG9wIjowLCJMZWZ0IjozLCJSaWdodCI6MywiQm90dG9tIjowfSwiQmFja2dyb3VuZCI6eyIkaWQiOiIzNDUiLCJDb2xvciI6eyIkaWQiOiIzNDYiLCJBIjoyNTUsIlIiOjIzNywiRyI6MTI1LCJCIjo0OX19LCJJc1Zpc2libGUiOnRydWUsIldpZHRoIjowLjAsIkhlaWdodCI6MTYuMCwiQm9yZGVyU3R5bGUiOnsiJGlkIjoiMzQ3IiwiTGluZUNvbG9yIjp7IiRpZCI6IjM0OCIsIiR0eXBlIjoiTkxSRS5Db21tb24uRG9tLlNvbGlkQ29sb3JCcnVzaCwgTkxSRS5Db21tb24iLCJDb2xvciI6eyIkaWQiOiIzNDkiLCJBIjoyNTUsIlIiOjI1NSwiRyI6MCwiQiI6MH19LCJMaW5lV2VpZ2h0IjowLjAsIkxpbmVUeXBlIjowLCJQYXJlbnRTdHlsZSI6bnVsbH0sIlBhcmVudFN0eWxlIjp7IiRyZWYiOiIxMDEifX0sIlRpdGxlU3R5bGUiOnsiJGlkIjoiMzUwIiwiRm9udFNldHRpbmdzIjp7IiRpZCI6IjM1MSIsIkZvbnRTaXplIjo5LCJGb250TmFtZSI6IkNhbGlicmkiLCJJc0JvbGQiOnRydWUsIklzSXRhbGljIjpmYWxzZSwiSXNVbmRlcmxpbmVkIjpmYWxzZSwiUGFyZW50U3R5bGUiOnsiJHJlZiI6IjEwOCJ9fSwiQXV0b1NpemUiOjAsIkZvcmVncm91bmQiOnsiJHJlZiI6IjEwOSJ9LCJNYXhXaWR0aCI6NjguMzc1MDM4MTQ2OTcyNjU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zNTIiLCJMaW5lQ29sb3IiOm51bGwsIkxpbmVXZWlnaHQiOjAuMCwiTGluZVR5cGUiOjAsIlBhcmVudFN0eWxlIjpudWxsfSwiUGFyZW50U3R5bGUiOnsiJHJlZiI6IjEwNyJ9fSwiRGF0ZVN0eWxlIjp7IiRpZCI6IjM1MyIsIkZvbnRTZXR0aW5ncyI6eyIkaWQiOiIzNTQiLCJGb250U2l6ZSI6NywiRm9udE5hbWUiOiJDYWxpYnJpIiwiSXNCb2xkIjpmYWxzZSwiSXNJdGFsaWMiOmZhbHNlLCJJc1VuZGVybGluZWQiOmZhbHNlLCJQYXJlbnRTdHlsZSI6eyIkcmVmIjoiMTE1In19LCJBdXRvU2l6ZSI6MCwiRm9yZWdyb3VuZCI6eyIkaWQiOiIzNTUiLCJDb2xvciI6eyIkaWQiOiIzNTYiLCJBIjoyNTUsIlIiOjAsIkciOjAsIkIiOjB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TciLCJMaW5lQ29sb3IiOm51bGwsIkxpbmVXZWlnaHQiOjAuMCwiTGluZVR5cGUiOjAsIlBhcmVudFN0eWxlIjpudWxsfSwiUGFyZW50U3R5bGUiOnsiJHJlZiI6IjExNCJ9fSwiRGF0ZUZvcm1hdCI6eyIkaWQiOiIzNTgiLCJGb3JtYXRTdHJpbmciOiJNTS5kZCIsIlNlcGFyYXRvciI6Ii4iLCJVc2VJbnRlcm5hdGlvbmFsRGF0ZUZvcm1hdCI6ZmFsc2V9LCJJc1Zpc2libGUiOnRydWUsIlBhcmVudFN0eWxlIjp7IiRyZWYiOiI4MCJ9fSwiSW5kZXgiOjIsIklkIjoiOWE2YjNlMTktZTE5NS00MDlkLThmNWMtZDE0MDczZGJiMmEzIiwiSW1wb3J0SWQiOm51bGwsIlRpdGxlIjoiUHJvamVjdCBSZWFkaW5lc3MiLCJOb3RlIjpudWxsLCJIeXBlcmxpbmsiOm51bGwsIklzQ2hhbmdlZCI6ZmFsc2UsIklzTmV3Ijp0cnVlfSx7IiRpZCI6IjM1OSIsIkdyb3VwTmFtZSI6bnVsbCwiU3RhcnREYXRlIjoiMjAxNy0xMC0xNVQwMDowMDowMFoiLCJFbmREYXRlIjoiMjAxOC0wMi0wM1QyMzo1OTo1OS45OTlaIiwiUGVyY2VudGFnZUNvbXBsZXRlIjpudWxsLCJTdHlsZSI6eyIkaWQiOiIzNjAiLCJTaGFwZSI6NywiU2hhcGVUaGlja25lc3MiOjEsIkR1cmF0aW9uRm9ybWF0Ijo1LCJJbmNsdWRlTm9uV29ya2luZ0RheXNJbkR1cmF0aW9uIjpmYWxzZSwiUGVyY2VudGFnZUNvbXBsZXRlU3R5bGUiOnsiJGlkIjoiMzYxIiwiRm9udFNldHRpbmdzIjp7IiRpZCI6IjM2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2MyIsIkxpbmVDb2xvciI6bnVsbCwiTGluZVdlaWdodCI6MC4wLCJMaW5lVHlwZSI6MCwiUGFyZW50U3R5bGUiOm51bGx9LCJQYXJlbnRTdHlsZSI6eyIkcmVmIjoiODEifX0sIkR1cmF0aW9uU3R5bGUiOnsiJGlkIjoiMzY0IiwiRm9udFNldHRpbmdzIjp7IiRpZCI6IjM2NSIsIkZvbnRTaXplIjo5LCJGb250TmFtZSI6IkNhbGlicmkiLCJJc0JvbGQiOmZhbHNlLCJJc0l0YWxpYyI6ZmFsc2UsIklzVW5kZXJsaW5lZCI6ZmFsc2UsIlBhcmVudFN0eWxlIjp7IiRyZWYiOiI4OSJ9fSwiQXV0b1NpemUiOjAsIkZvcmVncm91bmQiOnsiJGlkIjoiMzY2IiwiQ29sb3IiOnsiJGlkIjoiMzY3IiwiQSI6MjU1LCJSIjowLCJHIjowLCJCIjow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Y4IiwiTGluZUNvbG9yIjpudWxsLCJMaW5lV2VpZ2h0IjowLjAsIkxpbmVUeXBlIjowLCJQYXJlbnRTdHlsZSI6bnVsbH0sIlBhcmVudFN0eWxlIjp7IiRyZWYiOiI4OCJ9fSwiSG9yaXpvbnRhbENvbm5lY3RvclN0eWxlIjp7IiRpZCI6IjM2OSIsIkxpbmVDb2xvciI6eyIkcmVmIjoiOTYifSwiTGluZVdlaWdodCI6MC4wLCJMaW5lVHlwZSI6MCwiUGFyZW50U3R5bGUiOnsiJHJlZiI6Ijk1In19LCJWZXJ0aWNhbENvbm5lY3RvclN0eWxlIjp7IiRpZCI6IjM3MCIsIkxpbmVDb2xvciI6eyIkcmVmIjoiOTkifSwiTGluZVdlaWdodCI6MC4wLCJMaW5lVHlwZSI6MCwiUGFyZW50U3R5bGUiOnsiJHJlZiI6Ijk4In19LCJNYXJnaW4iOm51bGwsIlN0YXJ0RGF0ZVBvc2l0aW9uIjo0LCJFbmREYXRlUG9zaXRpb24iOjQsIlRpdGxlUG9zaXRpb24iOjMsIkR1cmF0aW9uUG9zaXRpb24iOjIsIlBlcmNlbnRhZ2VDb21wbGV0ZWRQb3NpdGlvbiI6NiwiU3BhY2luZyI6MTAsIklzQmVsb3dUaW1lYmFuZCI6dHJ1ZSwiUGVyY2VudGFnZUNvbXBsZXRlU2hhcGVPcGFjaXR5IjozNSwiU2hhcGVTdHlsZSI6eyIkaWQiOiIzNzEiLCJNYXJnaW4iOnsiJHJlZiI6IjEwMiJ9LCJQYWRkaW5nIjp7IiRpZCI6IjM3MiIsIlRvcCI6MCwiTGVmdCI6MywiUmlnaHQiOjMsIkJvdHRvbSI6MH0sIkJhY2tncm91bmQiOnsiJGlkIjoiMzczIiwiQ29sb3IiOnsiJGlkIjoiMzc0IiwiQSI6MjU1LCJSIjoyNTUsIkciOjE5MiwiQiI6MH19LCJJc1Zpc2libGUiOnRydWUsIldpZHRoIjowLjAsIkhlaWdodCI6MTYuMCwiQm9yZGVyU3R5bGUiOnsiJGlkIjoiMzc1IiwiTGluZUNvbG9yIjp7IiRpZCI6IjM3NiIsIiR0eXBlIjoiTkxSRS5Db21tb24uRG9tLlNvbGlkQ29sb3JCcnVzaCwgTkxSRS5Db21tb24iLCJDb2xvciI6eyIkaWQiOiIzNzciLCJBIjoyNTUsIlIiOjI1NSwiRyI6MCwiQiI6MH19LCJMaW5lV2VpZ2h0IjowLjAsIkxpbmVUeXBlIjowLCJQYXJlbnRTdHlsZSI6bnVsbH0sIlBhcmVudFN0eWxlIjp7IiRyZWYiOiIxMDEifX0sIlRpdGxlU3R5bGUiOnsiJGlkIjoiMzc4IiwiRm9udFNldHRpbmdzIjp7IiRpZCI6IjM3OSIsIkZvbnRTaXplIjo5LCJGb250TmFtZSI6IkNhbGlicmkiLCJJc0JvbGQiOnRydWUsIklzSXRhbGljIjpmYWxzZSwiSXNVbmRlcmxpbmVkIjpmYWxzZSwiUGFyZW50U3R5bGUiOnsiJHJlZiI6IjEwOCJ9fSwiQXV0b1NpemUiOjAsIkZvcmVncm91bmQiOnsiJHJlZiI6IjEwOSJ9LCJNYXhXaWR0aCI6NzkuMC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gwIiwiTGluZUNvbG9yIjpudWxsLCJMaW5lV2VpZ2h0IjowLjAsIkxpbmVUeXBlIjowLCJQYXJlbnRTdHlsZSI6bnVsbH0sIlBhcmVudFN0eWxlIjp7IiRyZWYiOiIxMDcifX0sIkRhdGVTdHlsZSI6eyIkaWQiOiIzODEiLCJGb250U2V0dGluZ3MiOnsiJGlkIjoiMzgyIiwiRm9udFNpemUiOjcsIkZvbnROYW1lIjoiQ2FsaWJyaSIsIklzQm9sZCI6ZmFsc2UsIklzSXRhbGljIjpmYWxzZSwiSXNVbmRlcmxpbmVkIjpmYWxzZSwiUGFyZW50U3R5bGUiOnsiJHJlZiI6IjExNSJ9fSwiQXV0b1NpemUiOjAsIkZvcmVncm91bmQiOnsiJGlkIjoiMzgzIiwiQ29sb3IiOnsiJGlkIjoiMzg0IiwiQSI6MjU1LCJSIjowLCJHIjowLCJCIjo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g1IiwiTGluZUNvbG9yIjpudWxsLCJMaW5lV2VpZ2h0IjowLjAsIkxpbmVUeXBlIjowLCJQYXJlbnRTdHlsZSI6bnVsbH0sIlBhcmVudFN0eWxlIjp7IiRyZWYiOiIxMTQifX0sIkRhdGVGb3JtYXQiOnsiJGlkIjoiMzg2IiwiRm9ybWF0U3RyaW5nIjoiTU0uZGQiLCJTZXBhcmF0b3IiOiIuIiwiVXNlSW50ZXJuYXRpb25hbERhdGVGb3JtYXQiOmZhbHNlfSwiSXNWaXNpYmxlIjp0cnVlLCJQYXJlbnRTdHlsZSI6eyIkcmVmIjoiODAifX0sIkluZGV4IjozLCJJZCI6IjY4YjFiNTY5LWU0YTEtNDEyMS04ZWRjLTlmOTBiYWI5YzkzMiIsIkltcG9ydElkIjpudWxsLCJUaXRsZSI6IkRldmVsb3BtZW50IFBoYXNlICIsIk5vdGUiOm51bGwsIkh5cGVybGluayI6bnVsbCwiSXNDaGFuZ2VkIjpmYWxzZSwiSXNOZXciOnRydWV9LHsiJGlkIjoiMzg3IiwiR3JvdXBOYW1lIjpudWxsLCJTdGFydERhdGUiOiIyMDE4LTAxLTAzVDAwOjAwOjAwWiIsIkVuZERhdGUiOiIyMDE4LTAyLTA2VDIzOjU5OjU5Ljk5OVoiLCJQZXJjZW50YWdlQ29tcGxldGUiOm51bGwsIlN0eWxlIjp7IiRpZCI6IjM4OCIsIlNoYXBlIjo3LCJTaGFwZVRoaWNrbmVzcyI6MSwiRHVyYXRpb25Gb3JtYXQiOjUsIkluY2x1ZGVOb25Xb3JraW5nRGF5c0luRHVyYXRpb24iOmZhbHNlLCJQZXJjZW50YWdlQ29tcGxldGVTdHlsZSI6eyIkaWQiOiIzODkiLCJGb250U2V0dGluZ3MiOnsiJGlkIjoiMzk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kxIiwiTGluZUNvbG9yIjpudWxsLCJMaW5lV2VpZ2h0IjowLjAsIkxpbmVUeXBlIjowLCJQYXJlbnRTdHlsZSI6bnVsbH0sIlBhcmVudFN0eWxlIjp7IiRyZWYiOiI4MSJ9fSwiRHVyYXRpb25TdHlsZSI6eyIkaWQiOiIzOTIiLCJGb250U2V0dGluZ3MiOnsiJGlkIjoiMzkzIiwiRm9udFNpemUiOjksIkZvbnROYW1lIjoiQ2FsaWJyaSIsIklzQm9sZCI6ZmFsc2UsIklzSXRhbGljIjpmYWxzZSwiSXNVbmRlcmxpbmVkIjpmYWxzZSwiUGFyZW50U3R5bGUiOnsiJHJlZiI6Ijg5In19LCJBdXRvU2l6ZSI6MCwiRm9yZWdyb3VuZCI6eyIkaWQiOiIzOTQiLCJDb2xvciI6eyIkaWQiOiIzOTUiLCJBIjoyNTUsIlIiOjAsIkciOjAsIkIiOjB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OTYiLCJMaW5lQ29sb3IiOm51bGwsIkxpbmVXZWlnaHQiOjAuMCwiTGluZVR5cGUiOjAsIlBhcmVudFN0eWxlIjpudWxsfSwiUGFyZW50U3R5bGUiOnsiJHJlZiI6Ijg4In19LCJIb3Jpem9udGFsQ29ubmVjdG9yU3R5bGUiOnsiJGlkIjoiMzk3IiwiTGluZUNvbG9yIjp7IiRyZWYiOiI5NiJ9LCJMaW5lV2VpZ2h0IjowLjAsIkxpbmVUeXBlIjowLCJQYXJlbnRTdHlsZSI6eyIkcmVmIjoiOTUifX0sIlZlcnRpY2FsQ29ubmVjdG9yU3R5bGUiOnsiJGlkIjoiMzk4IiwiTGluZUNvbG9yIjp7IiRyZWYiOiI5OSJ9LCJMaW5lV2VpZ2h0IjowLjAsIkxpbmVUeXBlIjowLCJQYXJlbnRTdHlsZSI6eyIkcmVmIjoiOTgifX0sIk1hcmdpbiI6bnVsbCwiU3RhcnREYXRlUG9zaXRpb24iOjQsIkVuZERhdGVQb3NpdGlvbiI6NCwiVGl0bGVQb3NpdGlvbiI6MywiRHVyYXRpb25Qb3NpdGlvbiI6MiwiUGVyY2VudGFnZUNvbXBsZXRlZFBvc2l0aW9uIjo2LCJTcGFjaW5nIjoxMCwiSXNCZWxvd1RpbWViYW5kIjp0cnVlLCJQZXJjZW50YWdlQ29tcGxldGVTaGFwZU9wYWNpdHkiOjM1LCJTaGFwZVN0eWxlIjp7IiRpZCI6IjM5OSIsIk1hcmdpbiI6eyIkcmVmIjoiMTAyIn0sIlBhZGRpbmciOnsiJGlkIjoiNDAwIiwiVG9wIjowLCJMZWZ0IjozLCJSaWdodCI6MywiQm90dG9tIjowfSwiQmFja2dyb3VuZCI6eyIkaWQiOiI0MDEiLCJDb2xvciI6eyIkaWQiOiI0MDIiLCJBIjoyNTUsIlIiOjI1NSwiRyI6MTkyLCJCIjowfX0sIklzVmlzaWJsZSI6dHJ1ZSwiV2lkdGgiOjAuMCwiSGVpZ2h0IjoxNi4wLCJCb3JkZXJTdHlsZSI6eyIkaWQiOiI0MDMiLCJMaW5lQ29sb3IiOnsiJGlkIjoiNDA0IiwiJHR5cGUiOiJOTFJFLkNvbW1vbi5Eb20uU29saWRDb2xvckJydXNoLCBOTFJFLkNvbW1vbiIsIkNvbG9yIjp7IiRpZCI6IjQwNSIsIkEiOjI1NSwiUiI6MjU1LCJHIjowLCJCIjowfX0sIkxpbmVXZWlnaHQiOjAuMCwiTGluZVR5cGUiOjAsIlBhcmVudFN0eWxlIjpudWxsfSwiUGFyZW50U3R5bGUiOnsiJHJlZiI6IjEwMSJ9fSwiVGl0bGVTdHlsZSI6eyIkaWQiOiI0MDYiLCJGb250U2V0dGluZ3MiOnsiJGlkIjoiNDA3IiwiRm9udFNpemUiOjksIkZvbnROYW1lIjoiQ2FsaWJyaSIsIklzQm9sZCI6dHJ1ZSwiSXNJdGFsaWMiOmZhbHNlLCJJc1VuZGVybGluZWQiOmZhbHNlLCJQYXJlbnRTdHlsZSI6eyIkcmVmIjoiMTA4In19LCJBdXRvU2l6ZSI6MCwiRm9yZWdyb3VuZCI6eyIkcmVmIjoiMTA5In0sIk1heFdpZHRoIjo3OC4zNzUwMzgxNDY5NzI2NTY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QwOCIsIkxpbmVDb2xvciI6bnVsbCwiTGluZVdlaWdodCI6MC4wLCJMaW5lVHlwZSI6MCwiUGFyZW50U3R5bGUiOm51bGx9LCJQYXJlbnRTdHlsZSI6eyIkcmVmIjoiMTA3In19LCJEYXRlU3R5bGUiOnsiJGlkIjoiNDA5IiwiRm9udFNldHRpbmdzIjp7IiRpZCI6IjQxMCIsIkZvbnRTaXplIjo3LCJGb250TmFtZSI6IkNhbGlicmkiLCJJc0JvbGQiOmZhbHNlLCJJc0l0YWxpYyI6ZmFsc2UsIklzVW5kZXJsaW5lZCI6ZmFsc2UsIlBhcmVudFN0eWxlIjp7IiRyZWYiOiIxMTUifX0sIkF1dG9TaXplIjowLCJGb3JlZ3JvdW5kIjp7IiRpZCI6IjQxMSIsIkNvbG9yIjp7IiRpZCI6IjQxMi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xMyIsIkxpbmVDb2xvciI6bnVsbCwiTGluZVdlaWdodCI6MC4wLCJMaW5lVHlwZSI6MCwiUGFyZW50U3R5bGUiOm51bGx9LCJQYXJlbnRTdHlsZSI6eyIkcmVmIjoiMTE0In19LCJEYXRlRm9ybWF0Ijp7IiRpZCI6IjQxNCIsIkZvcm1hdFN0cmluZyI6Ik1NLmRkIiwiU2VwYXJhdG9yIjoiLiIsIlVzZUludGVybmF0aW9uYWxEYXRlRm9ybWF0IjpmYWxzZX0sIklzVmlzaWJsZSI6dHJ1ZSwiUGFyZW50U3R5bGUiOnsiJHJlZiI6IjgwIn19LCJJbmRleCI6NCwiSWQiOiIyMDdhNGE5Ny1jNjg4LTRlMjMtYTM0YS00MWEwZGUzZmIxOWEiLCJJbXBvcnRJZCI6bnVsbCwiVGl0bGUiOiJUZXN0aW5nIGFuZCBSZXZpZXdzIiwiTm90ZSI6bnVsbCwiSHlwZXJsaW5rIjpudWxsLCJJc0NoYW5nZWQiOmZhbHNlLCJJc05ldyI6dHJ1ZX0seyIkaWQiOiI0MTUiLCJHcm91cE5hbWUiOm51bGwsIlN0YXJ0RGF0ZSI6IjIwMTgtMDEtMDFUMDA6MDA6MDBaIiwiRW5kRGF0ZSI6IjIwMTgtMDItMDRUMjM6NTk6NTkuOTk5WiIsIlBlcmNlbnRhZ2VDb21wbGV0ZSI6bnVsbCwiU3R5bGUiOnsiJGlkIjoiNDE2IiwiU2hhcGUiOjcsIlNoYXBlVGhpY2tuZXNzIjoxLCJEdXJhdGlvbkZvcm1hdCI6NSwiSW5jbHVkZU5vbldvcmtpbmdEYXlzSW5EdXJhdGlvbiI6ZmFsc2UsIlBlcmNlbnRhZ2VDb21wbGV0ZVN0eWxlIjp7IiRpZCI6IjQxNyIsIkZvbnRTZXR0aW5ncyI6eyIkaWQiOiI0MT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TkiLCJMaW5lQ29sb3IiOm51bGwsIkxpbmVXZWlnaHQiOjAuMCwiTGluZVR5cGUiOjAsIlBhcmVudFN0eWxlIjpudWxsfSwiUGFyZW50U3R5bGUiOnsiJHJlZiI6IjgxIn19LCJEdXJhdGlvblN0eWxlIjp7IiRpZCI6IjQyMCIsIkZvbnRTZXR0aW5ncyI6eyIkaWQiOiI0MjEiLCJGb250U2l6ZSI6OSwiRm9udE5hbWUiOiJDYWxpYnJpIiwiSXNCb2xkIjpmYWxzZSwiSXNJdGFsaWMiOmZhbHNlLCJJc1VuZGVybGluZWQiOmZhbHNlLCJQYXJlbnRTdHlsZSI6eyIkcmVmIjoiODkifX0sIkF1dG9TaXplIjowLCJGb3JlZ3JvdW5kIjp7IiRpZCI6IjQyMiIsIkNvbG9yIjp7IiRpZCI6IjQyMy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yNCIsIkxpbmVDb2xvciI6bnVsbCwiTGluZVdlaWdodCI6MC4wLCJMaW5lVHlwZSI6MCwiUGFyZW50U3R5bGUiOm51bGx9LCJQYXJlbnRTdHlsZSI6eyIkcmVmIjoiODgifX0sIkhvcml6b250YWxDb25uZWN0b3JTdHlsZSI6eyIkaWQiOiI0MjUiLCJMaW5lQ29sb3IiOnsiJHJlZiI6Ijk2In0sIkxpbmVXZWlnaHQiOjAuMCwiTGluZVR5cGUiOjAsIlBhcmVudFN0eWxlIjp7IiRyZWYiOiI5NSJ9fSwiVmVydGljYWxDb25uZWN0b3JTdHlsZSI6eyIkaWQiOiI0MjYiLCJMaW5lQ29sb3IiOnsiJHJlZiI6Ijk5In0sIkxpbmVXZWlnaHQiOjAuMCwiTGluZVR5cGUiOjAsIlBhcmVudFN0eWxlIjp7IiRyZWYiOiI5OCJ9fSwiTWFyZ2luIjpudWxsLCJTdGFydERhdGVQb3NpdGlvbiI6NCwiRW5kRGF0ZVBvc2l0aW9uIjo0LCJUaXRsZVBvc2l0aW9uIjozLCJEdXJhdGlvblBvc2l0aW9uIjoyLCJQZXJjZW50YWdlQ29tcGxldGVkUG9zaXRpb24iOjYsIlNwYWNpbmciOjEwLCJJc0JlbG93VGltZWJhbmQiOnRydWUsIlBlcmNlbnRhZ2VDb21wbGV0ZVNoYXBlT3BhY2l0eSI6MzUsIlNoYXBlU3R5bGUiOnsiJGlkIjoiNDI3IiwiTWFyZ2luIjp7IiRyZWYiOiIxMDIifSwiUGFkZGluZyI6eyIkaWQiOiI0MjgiLCJUb3AiOjAsIkxlZnQiOjMsIlJpZ2h0IjozLCJCb3R0b20iOjB9LCJCYWNrZ3JvdW5kIjp7IiRpZCI6IjQyOSIsIkNvbG9yIjp7IiRpZCI6IjQzMCIsIkEiOjI1NSwiUiI6MTY1LCJHIjoxNjUsIkIiOjE2NX19LCJJc1Zpc2libGUiOnRydWUsIldpZHRoIjowLjAsIkhlaWdodCI6MTYuMCwiQm9yZGVyU3R5bGUiOnsiJGlkIjoiNDMxIiwiTGluZUNvbG9yIjp7IiRpZCI6IjQzMiIsIiR0eXBlIjoiTkxSRS5Db21tb24uRG9tLlNvbGlkQ29sb3JCcnVzaCwgTkxSRS5Db21tb24iLCJDb2xvciI6eyIkaWQiOiI0MzMiLCJBIjoyNTUsIlIiOjI1NSwiRyI6MCwiQiI6MH19LCJMaW5lV2VpZ2h0IjowLjAsIkxpbmVUeXBlIjowLCJQYXJlbnRTdHlsZSI6bnVsbH0sIlBhcmVudFN0eWxlIjp7IiRyZWYiOiIxMDEifX0sIlRpdGxlU3R5bGUiOnsiJGlkIjoiNDM0IiwiRm9udFNldHRpbmdzIjp7IiRpZCI6IjQzNSIsIkZvbnRTaXplIjo5LCJGb250TmFtZSI6IkNhbGlicmkiLCJJc0JvbGQiOnRydWUsIklzSXRhbGljIjpmYWxzZSwiSXNVbmRlcmxpbmVkIjpmYWxzZSwiUGFyZW50U3R5bGUiOnsiJHJlZiI6IjEwOCJ9fSwiQXV0b1NpemUiOjAsIkZvcmVncm91bmQiOnsiJHJlZiI6IjEwOSJ9LCJNYXhXaWR0aCI6NjAuNjI1MDM4MTQ2OTcyNjU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0MzYiLCJMaW5lQ29sb3IiOm51bGwsIkxpbmVXZWlnaHQiOjAuMCwiTGluZVR5cGUiOjAsIlBhcmVudFN0eWxlIjpudWxsfSwiUGFyZW50U3R5bGUiOnsiJHJlZiI6IjEwNyJ9fSwiRGF0ZVN0eWxlIjp7IiRpZCI6IjQzNyIsIkZvbnRTZXR0aW5ncyI6eyIkaWQiOiI0MzgiLCJGb250U2l6ZSI6NywiRm9udE5hbWUiOiJDYWxpYnJpIiwiSXNCb2xkIjpmYWxzZSwiSXNJdGFsaWMiOmZhbHNlLCJJc1VuZGVybGluZWQiOmZhbHNlLCJQYXJlbnRTdHlsZSI6eyIkcmVmIjoiMTE1In19LCJBdXRvU2l6ZSI6MCwiRm9yZWdyb3VuZCI6eyIkaWQiOiI0MzkiLCJDb2xvciI6eyIkaWQiOiI0NDAiLCJBIjoyNTUsIlIiOjAsIkciOjAsIkIiOjB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NDEiLCJMaW5lQ29sb3IiOm51bGwsIkxpbmVXZWlnaHQiOjAuMCwiTGluZVR5cGUiOjAsIlBhcmVudFN0eWxlIjpudWxsfSwiUGFyZW50U3R5bGUiOnsiJHJlZiI6IjExNCJ9fSwiRGF0ZUZvcm1hdCI6eyIkaWQiOiI0NDIiLCJGb3JtYXRTdHJpbmciOiJNTS5kZCIsIlNlcGFyYXRvciI6Ii4iLCJVc2VJbnRlcm5hdGlvbmFsRGF0ZUZvcm1hdCI6ZmFsc2V9LCJJc1Zpc2libGUiOnRydWUsIlBhcmVudFN0eWxlIjp7IiRyZWYiOiI4MCJ9fSwiSW5kZXgiOjUsIklkIjoiNDAzZDIxMzYtYTMxMS00MDIzLWFkODktYTVjMDQyMWIwYzViIiwiSW1wb3J0SWQiOm51bGwsIlRpdGxlIjoiRG9jdW1lbnRhdGlvbiIsIk5vdGUiOm51bGwsIkh5cGVybGluayI6bnVsbCwiSXNDaGFuZ2VkIjpmYWxzZSwiSXNOZXciOnRydWV9LHsiJGlkIjoiNDQzIiwiR3JvdXBOYW1lIjpudWxsLCJTdGFydERhdGUiOiIyMDE4LTAyLTA4VDAwOjAwOjAwWiIsIkVuZERhdGUiOiIyMDE4LTAyLTI4VDIzOjU5OjU5Ljk5OVoiLCJQZXJjZW50YWdlQ29tcGxldGUiOm51bGwsIlN0eWxlIjp7IiRpZCI6IjQ0NCIsIlNoYXBlIjo3LCJTaGFwZVRoaWNrbmVzcyI6MSwiRHVyYXRpb25Gb3JtYXQiOjUsIkluY2x1ZGVOb25Xb3JraW5nRGF5c0luRHVyYXRpb24iOmZhbHNlLCJQZXJjZW50YWdlQ29tcGxldGVTdHlsZSI6eyIkaWQiOiI0NDUiLCJGb250U2V0dGluZ3MiOnsiJGlkIjoiNDQ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Q3IiwiTGluZUNvbG9yIjpudWxsLCJMaW5lV2VpZ2h0IjowLjAsIkxpbmVUeXBlIjowLCJQYXJlbnRTdHlsZSI6bnVsbH0sIlBhcmVudFN0eWxlIjp7IiRyZWYiOiI4MSJ9fSwiRHVyYXRpb25TdHlsZSI6eyIkaWQiOiI0NDgiLCJGb250U2V0dGluZ3MiOnsiJGlkIjoiNDQ5IiwiRm9udFNpemUiOjksIkZvbnROYW1lIjoiQ2FsaWJyaSIsIklzQm9sZCI6ZmFsc2UsIklzSXRhbGljIjpmYWxzZSwiSXNVbmRlcmxpbmVkIjpmYWxzZSwiUGFyZW50U3R5bGUiOnsiJHJlZiI6Ijg5In19LCJBdXRvU2l6ZSI6MCwiRm9yZWdyb3VuZCI6eyIkaWQiOiI0NTAiLCJDb2xvciI6eyIkaWQiOiI0NTEiLCJBIjoyNTUsIlIiOjI1NSwiRyI6MjU1LCJCIjoyNT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NTIiLCJMaW5lQ29sb3IiOm51bGwsIkxpbmVXZWlnaHQiOjAuMCwiTGluZVR5cGUiOjAsIlBhcmVudFN0eWxlIjpudWxsfSwiUGFyZW50U3R5bGUiOnsiJHJlZiI6Ijg4In19LCJIb3Jpem9udGFsQ29ubmVjdG9yU3R5bGUiOnsiJGlkIjoiNDUzIiwiTGluZUNvbG9yIjp7IiRyZWYiOiI5NiJ9LCJMaW5lV2VpZ2h0IjowLjAsIkxpbmVUeXBlIjowLCJQYXJlbnRTdHlsZSI6eyIkcmVmIjoiOTUifX0sIlZlcnRpY2FsQ29ubmVjdG9yU3R5bGUiOnsiJGlkIjoiNDU0IiwiTGluZUNvbG9yIjp7IiRyZWYiOiI5OSJ9LCJMaW5lV2VpZ2h0IjowLjAsIkxpbmVUeXBlIjowLCJQYXJlbnRTdHlsZSI6eyIkcmVmIjoiOTgifX0sIk1hcmdpbiI6bnVsbCwiU3RhcnREYXRlUG9zaXRpb24iOjQsIkVuZERhdGVQb3NpdGlvbiI6NCwiVGl0bGVQb3NpdGlvbiI6MywiRHVyYXRpb25Qb3NpdGlvbiI6MiwiUGVyY2VudGFnZUNvbXBsZXRlZFBvc2l0aW9uIjo2LCJTcGFjaW5nIjoxMCwiSXNCZWxvd1RpbWViYW5kIjp0cnVlLCJQZXJjZW50YWdlQ29tcGxldGVTaGFwZU9wYWNpdHkiOjM1LCJTaGFwZVN0eWxlIjp7IiRpZCI6IjQ1NSIsIk1hcmdpbiI6eyIkcmVmIjoiMTAyIn0sIlBhZGRpbmciOnsiJGlkIjoiNDU2IiwiVG9wIjowLCJMZWZ0IjozLCJSaWdodCI6MywiQm90dG9tIjowfSwiQmFja2dyb3VuZCI6eyIkaWQiOiI0NTciLCJDb2xvciI6eyIkaWQiOiI0NTgiLCJBIjoyNTUsIlIiOjI2LCJHIjoxNzAsIkIiOjY2fX0sIklzVmlzaWJsZSI6dHJ1ZSwiV2lkdGgiOjAuMCwiSGVpZ2h0IjoxNi4wLCJCb3JkZXJTdHlsZSI6eyIkaWQiOiI0NTkiLCJMaW5lQ29sb3IiOnsiJGlkIjoiNDYwIiwiJHR5cGUiOiJOTFJFLkNvbW1vbi5Eb20uU29saWRDb2xvckJydXNoLCBOTFJFLkNvbW1vbiIsIkNvbG9yIjp7IiRpZCI6IjQ2MSIsIkEiOjI1NSwiUiI6MjU1LCJHIjowLCJCIjowfX0sIkxpbmVXZWlnaHQiOjAuMCwiTGluZVR5cGUiOjAsIlBhcmVudFN0eWxlIjpudWxsfSwiUGFyZW50U3R5bGUiOnsiJHJlZiI6IjEwMSJ9fSwiVGl0bGVTdHlsZSI6eyIkaWQiOiI0NjIiLCJGb250U2V0dGluZ3MiOnsiJGlkIjoiNDYzIiwiRm9udFNpemUiOjksIkZvbnROYW1lIjoiQ2FsaWJyaSIsIklzQm9sZCI6dHJ1ZSwiSXNJdGFsaWMiOmZhbHNlLCJJc1VuZGVybGluZWQiOmZhbHNlLCJQYXJlbnRTdHlsZSI6eyIkcmVmIjoiMTA4In19LCJBdXRvU2l6ZSI6MCwiRm9yZWdyb3VuZCI6eyIkcmVmIjoiMTA5In0sIk1heFdpZHRoIjo3MC4zNzUwMzgxNDY5NzI2NTY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Q2NCIsIkxpbmVDb2xvciI6bnVsbCwiTGluZVdlaWdodCI6MC4wLCJMaW5lVHlwZSI6MCwiUGFyZW50U3R5bGUiOm51bGx9LCJQYXJlbnRTdHlsZSI6eyIkcmVmIjoiMTA3In19LCJEYXRlU3R5bGUiOnsiJGlkIjoiNDY1IiwiRm9udFNldHRpbmdzIjp7IiRpZCI6IjQ2NiIsIkZvbnRTaXplIjo3LCJGb250TmFtZSI6IkNhbGlicmkiLCJJc0JvbGQiOmZhbHNlLCJJc0l0YWxpYyI6ZmFsc2UsIklzVW5kZXJsaW5lZCI6ZmFsc2UsIlBhcmVudFN0eWxlIjp7IiRyZWYiOiIxMTUifX0sIkF1dG9TaXplIjowLCJGb3JlZ3JvdW5kIjp7IiRpZCI6IjQ2NyIsIkNvbG9yIjp7IiRpZCI6IjQ2OC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2OSIsIkxpbmVDb2xvciI6bnVsbCwiTGluZVdlaWdodCI6MC4wLCJMaW5lVHlwZSI6MCwiUGFyZW50U3R5bGUiOm51bGx9LCJQYXJlbnRTdHlsZSI6eyIkcmVmIjoiMTE0In19LCJEYXRlRm9ybWF0Ijp7IiRpZCI6IjQ3MCIsIkZvcm1hdFN0cmluZyI6Ik1NLmRkIiwiU2VwYXJhdG9yIjoiLiIsIlVzZUludGVybmF0aW9uYWxEYXRlRm9ybWF0IjpmYWxzZX0sIklzVmlzaWJsZSI6dHJ1ZSwiUGFyZW50U3R5bGUiOnsiJHJlZiI6IjgwIn19LCJJbmRleCI6NiwiSWQiOiI2NjQ0YjQ5NC0yNjZlLTQ4YWItYmNiNi1mMzJlZWYwZGFkNjgiLCJJbXBvcnRJZCI6bnVsbCwiVGl0bGUiOiJBZGp1c3RtZW50IFBoYXNlIiwiTm90ZSI6bnVsbCwiSHlwZXJsaW5rIjpudWxsLCJJc0NoYW5nZWQiOmZhbHNlLCJJc05ldyI6dHJ1ZX1dLCJNc1Byb2plY3RJdGVtc1RyZWUiOnsiJGlkIjoiNDcxIiwiUm9vdCI6eyJJbXBvcnRJZCI6bnVsbCwiSXNJbXBvcnRlZCI6ZmFsc2UsIkNoaWxkcmVuIjpbXX19LCJNZXRhZGF0YSI6eyIkaWQiOiI0NzIifSwiU2V0dGluZ3MiOnsiJGlkIjoiNDcz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5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Project-Planning-Template</Template>
  <TotalTime>0</TotalTime>
  <Words>79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2018-01-09T14:20:53Z</dcterms:created>
  <dcterms:modified xsi:type="dcterms:W3CDTF">2018-01-10T07:59:08Z</dcterms:modified>
</cp:coreProperties>
</file>