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2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15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string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"butt", or "square")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"mitre", or "bevel")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0" t="0" r="50311" b="0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49514" t="0" r="0" b="0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1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