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hyperlink" Target="http://ggplot2.tidyverse.org" TargetMode="External"/><Relationship Id="rId26" Type="http://schemas.openxmlformats.org/officeDocument/2006/relationships/image" Target="../media/image23.png"/><Relationship Id="rId27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hyperlink" Target="http://ggplot2.tidyverse.org" TargetMode="External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45136" y="5302094"/>
            <a:ext cx="32600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204263"/>
            <a:ext cx="3054155" cy="223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  <a:br/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qplot(</a:t>
            </a:r>
            <a:r>
              <a:t>x = cty, y = hwy, data = mpg, geom = “point"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627846" y="7791445"/>
            <a:ext cx="2144947" cy="256530"/>
            <a:chOff x="0" y="0"/>
            <a:chExt cx="2144946" cy="256529"/>
          </a:xfrm>
        </p:grpSpPr>
        <p:sp>
          <p:nvSpPr>
            <p:cNvPr id="203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04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05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6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7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8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211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12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8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9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20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1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22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23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24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5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26" name="discrete x , continuous y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27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28" name="discrete x , discrete y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9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30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31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32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33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34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8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3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0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4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291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7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0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3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20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9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9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3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27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2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6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3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4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46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2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5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9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52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1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48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6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5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9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54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0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85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70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90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8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8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6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3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10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9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9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03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9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00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01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02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04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38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1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7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12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8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42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40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1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3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47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45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6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56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5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51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06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57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8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9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0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1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2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3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4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5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6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9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5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6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2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3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8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9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0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1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2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3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4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5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507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62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61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58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9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60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84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81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2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3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88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7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1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0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9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3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03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2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96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3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60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2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05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6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7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9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0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1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15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7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28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7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21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2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3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24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25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26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31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2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33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34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5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6" name="Not  required, sensible defaults supplied"/>
          <p:cNvSpPr txBox="1"/>
          <p:nvPr/>
        </p:nvSpPr>
        <p:spPr>
          <a:xfrm>
            <a:off x="3011313" y="61119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9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3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2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1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3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44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45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6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7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8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9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0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1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2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53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54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55" name="RStudio® is a trademark of RStudio, PBC  •  CC BY SA  RStudio  •  info@rstudio.com  •  844-448-1212  •  rstudio.com  •  Learn more at ggplot2.tidyverse.org  •  ggplot2  3.3.5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25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2021-07</a:t>
            </a:r>
          </a:p>
        </p:txBody>
      </p:sp>
      <p:pic>
        <p:nvPicPr>
          <p:cNvPr id="656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7" name="ggplot2.png" descr="ggplot2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9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64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60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61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fill="norm" stroke="1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2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fill="norm" stroke="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3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fill="norm" stroke="1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9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6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8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66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9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0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1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2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3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4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5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6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97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00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701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5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7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8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9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10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11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12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An alternative way to build a layer.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13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4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5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6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7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8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9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20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7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21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2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4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5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6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8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42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7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9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30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4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5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6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8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9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0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1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43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8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4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5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6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7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50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</a:t>
            </a:r>
            <a:r>
              <a:t>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51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52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3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54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5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6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7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8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9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62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3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4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72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3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4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6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7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8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9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0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81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2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3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4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5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6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7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8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9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2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3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4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5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6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7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3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9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809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5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6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7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8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10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3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22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2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1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3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8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30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7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6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2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3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5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4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4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pic>
        <p:nvPicPr>
          <p:cNvPr id="84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9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50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3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4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5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6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7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8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9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7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4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6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/>
              <a:t> </a:t>
            </a:r>
            <a:r>
              <a:t>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vars(fl),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8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8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8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6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9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3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4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5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7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1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902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3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4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5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6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7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8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RStudio® is a trademark of RStudio, PBC  •  CC BY SA  RStudio  •  info@rstudio.com  •  844-448-1212  •  rstudio.com  •  Learn more at ggplot2.tidyverse.org  •  ggplot2  3.3.5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2021-07</a:t>
            </a:r>
          </a:p>
        </p:txBody>
      </p:sp>
      <p:pic>
        <p:nvPicPr>
          <p:cNvPr id="912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3" name="ggplot2.png" descr="ggplot2.pn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5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  <p:sp>
        <p:nvSpPr>
          <p:cNvPr id="916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Override defaults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package.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