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19/08/2021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50514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15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10446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IE" sz="75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nstall.packages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14400" marB="1440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starts_with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as.Date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46063"/>
              </p:ext>
            </p:extLst>
          </p:nvPr>
        </p:nvGraphicFramePr>
        <p:xfrm>
          <a:off x="4958239" y="1279456"/>
          <a:ext cx="5330769" cy="901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646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67123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1952" y="9205866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3630" y="7958284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3630" y="7021753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0225" y="5481475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3630" y="10087767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0AE29A-8EE2-459D-AFFD-E8E2340EEB6F}"/>
              </a:ext>
            </a:extLst>
          </p:cNvPr>
          <p:cNvCxnSpPr>
            <a:cxnSpLocks/>
          </p:cNvCxnSpPr>
          <p:nvPr/>
        </p:nvCxnSpPr>
        <p:spPr>
          <a:xfrm>
            <a:off x="550877" y="1031182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54018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933004" y="6672263"/>
            <a:ext cx="0" cy="426815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933004" y="7099078"/>
            <a:ext cx="931838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B1518-E9DD-4440-99B5-36E22A0B6449}"/>
              </a:ext>
            </a:extLst>
          </p:cNvPr>
          <p:cNvSpPr txBox="1"/>
          <p:nvPr/>
        </p:nvSpPr>
        <p:spPr>
          <a:xfrm>
            <a:off x="8328270" y="10319410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2021-08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24455"/>
              </p:ext>
            </p:extLst>
          </p:nvPr>
        </p:nvGraphicFramePr>
        <p:xfrm>
          <a:off x="6458621" y="586949"/>
          <a:ext cx="6960498" cy="908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\\d*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5293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142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err="1">
                <a:solidFill>
                  <a:schemeClr val="accent4"/>
                </a:solidFill>
              </a:rPr>
              <a:t>slice.max</a:t>
            </a:r>
            <a:r>
              <a:rPr lang="en-IE" sz="987">
                <a:solidFill>
                  <a:schemeClr val="accent4"/>
                </a:solidFill>
              </a:rPr>
              <a:t>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10004286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6736C-73AC-48E7-A6D7-E2E0576C12EF}"/>
              </a:ext>
            </a:extLst>
          </p:cNvPr>
          <p:cNvSpPr txBox="1"/>
          <p:nvPr/>
        </p:nvSpPr>
        <p:spPr>
          <a:xfrm>
            <a:off x="10808839" y="8737794"/>
            <a:ext cx="2610279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>
                <a:solidFill>
                  <a:schemeClr val="accent4"/>
                </a:solidFill>
              </a:rPr>
              <a:t>save( ) </a:t>
            </a:r>
            <a:r>
              <a:rPr lang="en-IE" sz="987" i="1">
                <a:solidFill>
                  <a:schemeClr val="accent4"/>
                </a:solidFill>
              </a:rPr>
              <a:t>can store multiple data frames in a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single .</a:t>
            </a:r>
            <a:r>
              <a:rPr lang="en-IE" sz="987" i="1" err="1">
                <a:solidFill>
                  <a:schemeClr val="accent4"/>
                </a:solidFill>
              </a:rPr>
              <a:t>rda</a:t>
            </a:r>
            <a:r>
              <a:rPr lang="en-IE" sz="987" i="1">
                <a:solidFill>
                  <a:schemeClr val="accent4"/>
                </a:solidFill>
              </a:rPr>
              <a:t> file, </a:t>
            </a:r>
            <a:r>
              <a:rPr lang="en-IE" sz="987">
                <a:solidFill>
                  <a:schemeClr val="accent4"/>
                </a:solidFill>
              </a:rPr>
              <a:t>load( ) </a:t>
            </a:r>
            <a:r>
              <a:rPr lang="en-IE" sz="987" i="1">
                <a:solidFill>
                  <a:schemeClr val="accent4"/>
                </a:solidFill>
              </a:rPr>
              <a:t>will restore all of these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8840" y="9533310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31182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319410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2021-08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2536</Words>
  <Application>Microsoft Office PowerPoint</Application>
  <PresentationFormat>Custom</PresentationFormat>
  <Paragraphs>332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27</cp:revision>
  <dcterms:created xsi:type="dcterms:W3CDTF">2021-08-18T22:07:13Z</dcterms:created>
  <dcterms:modified xsi:type="dcterms:W3CDTF">2021-08-19T18:55:20Z</dcterms:modified>
</cp:coreProperties>
</file>