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>
        <p:scale>
          <a:sx n="75" d="100"/>
          <a:sy n="75" d="100"/>
        </p:scale>
        <p:origin x="6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16/05/2022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51600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819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59403">
                  <a:extLst>
                    <a:ext uri="{9D8B030D-6E8A-4147-A177-3AD203B41FA5}">
                      <a16:colId xmlns:a16="http://schemas.microsoft.com/office/drawing/2014/main" val="134343299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-starts_with(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as.Date(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31197"/>
              </p:ext>
            </p:extLst>
          </p:nvPr>
        </p:nvGraphicFramePr>
        <p:xfrm>
          <a:off x="4929682" y="1277305"/>
          <a:ext cx="5362305" cy="88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30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if_else(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4931" y="9048825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6609" y="7803075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6609" y="6874874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3204" y="5329002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6609" y="9925659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24603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891212" y="6529618"/>
            <a:ext cx="0" cy="40511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891212" y="6939499"/>
            <a:ext cx="976609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3FD550-84BB-4395-A951-89F3F8EAF1F4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F7944-D75E-4B12-B236-715289FBF65E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2022-05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data=old_data out=new_data;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91362"/>
              </p:ext>
            </p:extLst>
          </p:nvPr>
        </p:nvGraphicFramePr>
        <p:xfrm>
          <a:off x="6458621" y="586949"/>
          <a:ext cx="6960498" cy="963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12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98937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474012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Dealing with strings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=: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scan(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word(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\\d*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74012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458371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export data 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 = csv replace;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write_csv(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310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err="1">
                <a:solidFill>
                  <a:schemeClr val="accent4"/>
                </a:solidFill>
              </a:rPr>
              <a:t>slice.max</a:t>
            </a:r>
            <a:r>
              <a:rPr lang="en-IE" sz="987">
                <a:solidFill>
                  <a:schemeClr val="accent4"/>
                </a:solidFill>
              </a:rPr>
              <a:t>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9930992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2C77E-7233-4985-AADC-FB60426D0CD5}"/>
              </a:ext>
            </a:extLst>
          </p:cNvPr>
          <p:cNvSpPr txBox="1"/>
          <p:nvPr/>
        </p:nvSpPr>
        <p:spPr>
          <a:xfrm>
            <a:off x="9537073" y="2451683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Use </a:t>
            </a:r>
            <a:r>
              <a:rPr lang="en-IE" sz="987">
                <a:solidFill>
                  <a:schemeClr val="accent4"/>
                </a:solidFill>
              </a:rPr>
              <a:t>^ </a:t>
            </a:r>
            <a:r>
              <a:rPr lang="en-IE" sz="987" i="1">
                <a:solidFill>
                  <a:schemeClr val="accent4"/>
                </a:solidFill>
              </a:rPr>
              <a:t>for start of string, </a:t>
            </a:r>
            <a:r>
              <a:rPr lang="en-IE" sz="987">
                <a:solidFill>
                  <a:schemeClr val="accent4"/>
                </a:solidFill>
              </a:rPr>
              <a:t>$ </a:t>
            </a:r>
            <a:r>
              <a:rPr lang="en-IE" sz="987" i="1">
                <a:solidFill>
                  <a:schemeClr val="accent4"/>
                </a:solidFill>
              </a:rPr>
              <a:t>for end of string, e.g.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Health$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187961" y="3231946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187961" y="4000474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 err="1">
                <a:solidFill>
                  <a:schemeClr val="accent4"/>
                </a:solidFill>
              </a:rPr>
              <a:t>str_replace</a:t>
            </a:r>
            <a:r>
              <a:rPr lang="en-IE" sz="987">
                <a:solidFill>
                  <a:schemeClr val="accent4"/>
                </a:solidFill>
              </a:rPr>
              <a:t>( ) </a:t>
            </a:r>
            <a:r>
              <a:rPr lang="en-IE" sz="987" i="1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912F4-1509-43D2-876F-BBCE31AA5D60}"/>
              </a:ext>
            </a:extLst>
          </p:cNvPr>
          <p:cNvSpPr txBox="1"/>
          <p:nvPr/>
        </p:nvSpPr>
        <p:spPr>
          <a:xfrm>
            <a:off x="10867048" y="4781239"/>
            <a:ext cx="255207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Drop </a:t>
            </a:r>
            <a:r>
              <a:rPr lang="en-IE" sz="987" err="1">
                <a:solidFill>
                  <a:schemeClr val="accent4"/>
                </a:solidFill>
              </a:rPr>
              <a:t>sep</a:t>
            </a:r>
            <a:r>
              <a:rPr lang="en-IE" sz="987">
                <a:solidFill>
                  <a:schemeClr val="accent4"/>
                </a:solidFill>
              </a:rPr>
              <a:t> =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for equivalent to </a:t>
            </a:r>
            <a:r>
              <a:rPr lang="en-IE" sz="987">
                <a:solidFill>
                  <a:schemeClr val="accent4"/>
                </a:solidFill>
              </a:rPr>
              <a:t>cats( ) </a:t>
            </a:r>
            <a:r>
              <a:rPr lang="en-IE" sz="987" i="1">
                <a:solidFill>
                  <a:schemeClr val="accent4"/>
                </a:solidFill>
              </a:rPr>
              <a:t>in 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49AC-765B-4CBF-9DD7-40FB5FC228E9}"/>
              </a:ext>
            </a:extLst>
          </p:cNvPr>
          <p:cNvSpPr txBox="1"/>
          <p:nvPr/>
        </p:nvSpPr>
        <p:spPr>
          <a:xfrm>
            <a:off x="9904372" y="5556661"/>
            <a:ext cx="351474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 example preserves punctuation at the end of words, SAS doesn’t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56613" y="6334206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Wide range of </a:t>
            </a:r>
            <a:r>
              <a:rPr lang="en-IE" sz="987" i="1" err="1">
                <a:solidFill>
                  <a:schemeClr val="accent4"/>
                </a:solidFill>
              </a:rPr>
              <a:t>regexps</a:t>
            </a:r>
            <a:r>
              <a:rPr lang="en-IE" sz="987" i="1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07463" y="10082892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11147410" y="2214561"/>
            <a:ext cx="0" cy="232401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2022-05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2565</Words>
  <Application>Microsoft Office PowerPoint</Application>
  <PresentationFormat>Custom</PresentationFormat>
  <Paragraphs>334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37</cp:revision>
  <dcterms:created xsi:type="dcterms:W3CDTF">2021-08-18T22:07:13Z</dcterms:created>
  <dcterms:modified xsi:type="dcterms:W3CDTF">2022-05-17T07:43:32Z</dcterms:modified>
</cp:coreProperties>
</file>