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forcats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9-02-08 at 4.35.15 PM.png" descr="Screen Shot 2019-02-08 at 4.35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6866" y="-6883"/>
            <a:ext cx="5791201" cy="250200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 flipV="1">
            <a:off x="2628118" y="2270665"/>
            <a:ext cx="735835" cy="214567"/>
          </a:xfrm>
          <a:prstGeom prst="line">
            <a:avLst/>
          </a:prstGeom>
          <a:ln w="12700">
            <a:solidFill>
              <a:srgbClr val="7A47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0" name="Factors with forcats : : CHEAT SHEET"/>
          <p:cNvSpPr txBox="1"/>
          <p:nvPr>
            <p:ph type="title"/>
          </p:nvPr>
        </p:nvSpPr>
        <p:spPr>
          <a:xfrm>
            <a:off x="275721" y="361177"/>
            <a:ext cx="8570738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Factors with forcats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31" name="Change the value of levels"/>
          <p:cNvSpPr txBox="1"/>
          <p:nvPr/>
        </p:nvSpPr>
        <p:spPr>
          <a:xfrm>
            <a:off x="9322938" y="1498600"/>
            <a:ext cx="344138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Change the value of levels</a:t>
            </a:r>
          </a:p>
        </p:txBody>
      </p:sp>
      <p:sp>
        <p:nvSpPr>
          <p:cNvPr id="132" name="The forcats package provides tools for working with factors, which are R's data structure for categorical data."/>
          <p:cNvSpPr txBox="1"/>
          <p:nvPr/>
        </p:nvSpPr>
        <p:spPr>
          <a:xfrm>
            <a:off x="328466" y="1240811"/>
            <a:ext cx="7833487" cy="2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forcats</a:t>
            </a:r>
            <a:r>
              <a:t> package provides tools for working with factors, which are R's data structure for categorical data.</a:t>
            </a:r>
          </a:p>
        </p:txBody>
      </p:sp>
      <p:sp>
        <p:nvSpPr>
          <p:cNvPr id="133" name="Line"/>
          <p:cNvSpPr/>
          <p:nvPr/>
        </p:nvSpPr>
        <p:spPr>
          <a:xfrm>
            <a:off x="328466" y="7645400"/>
            <a:ext cx="399263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R represents categorical…"/>
          <p:cNvSpPr txBox="1"/>
          <p:nvPr/>
        </p:nvSpPr>
        <p:spPr>
          <a:xfrm>
            <a:off x="328466" y="1888160"/>
            <a:ext cx="4112926" cy="1172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represents categorical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with factors.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factor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is an integer vector with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levels</a:t>
            </a:r>
            <a:r>
              <a:t> attribute that stores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set of mappings between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integers and categorical values. When you view a factor, R displays not the integers, but the values associated with them.</a:t>
            </a:r>
          </a:p>
        </p:txBody>
      </p:sp>
      <p:sp>
        <p:nvSpPr>
          <p:cNvPr id="135" name="fct_c(…) Combine factors with different levels.  Also fct_cross(). f1 &lt;- factor(c(&quot;a&quot;, &quot;c&quot;)) f2 &lt;- factor(c(&quot;b&quot;, &quot;a&quot;)) fct_c(f1, f2)…"/>
          <p:cNvSpPr txBox="1"/>
          <p:nvPr/>
        </p:nvSpPr>
        <p:spPr>
          <a:xfrm>
            <a:off x="2540462" y="8089051"/>
            <a:ext cx="1943101" cy="196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Combine factors with different levels.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fct_cross()</a:t>
            </a:r>
            <a:r>
              <a:t>.</a:t>
            </a:r>
            <a:br/>
            <a: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f1 &lt;- factor(c("a", "c"))</a:t>
            </a:r>
            <a:b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f2 &lt;- factor(c("b", "a"))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fct_c(f1, f2)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fct_unify(</a:t>
            </a:r>
            <a:r>
              <a:t>fs, levels = lvls_union(fs)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Standardize levels across a list of factors.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fct_unify(list(f2, f1))</a:t>
            </a:r>
          </a:p>
        </p:txBody>
      </p:sp>
      <p:sp>
        <p:nvSpPr>
          <p:cNvPr id="136" name="RStudio® is a trademark of RStudio, PBC  •  CC BY SA  RStudio  •  info@rstudio.com  •  844-448-1212  •  rstudio.com  •  Learn more at forcats.tidyverse.org  •  Diagrams inspired by @LVaudor on Twitter  •  forcats  0.5.1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forcats.tidyverse.org</a:t>
            </a:r>
            <a:r>
              <a:t>  •  Diagrams inspired by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7" invalidUrl="" action="" tgtFrame="" tooltip="" history="1" highlightClick="0" endSnd="0"/>
              </a:rPr>
              <a:t>@LVaudor</a:t>
            </a:r>
            <a:r>
              <a:t> on Twitter  •  forcats  0.5.1  •  Updated:  2021-07</a:t>
            </a:r>
          </a:p>
        </p:txBody>
      </p:sp>
      <p:sp>
        <p:nvSpPr>
          <p:cNvPr id="13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9322952" y="1530349"/>
            <a:ext cx="3023621" cy="1270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9" name="Factors"/>
          <p:cNvSpPr txBox="1"/>
          <p:nvPr/>
        </p:nvSpPr>
        <p:spPr>
          <a:xfrm>
            <a:off x="328466" y="1498600"/>
            <a:ext cx="97726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Factors</a:t>
            </a:r>
          </a:p>
        </p:txBody>
      </p:sp>
      <p:sp>
        <p:nvSpPr>
          <p:cNvPr id="140" name="Line"/>
          <p:cNvSpPr/>
          <p:nvPr/>
        </p:nvSpPr>
        <p:spPr>
          <a:xfrm>
            <a:off x="328466" y="1530349"/>
            <a:ext cx="398799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41" name="Create a factor with factor()…"/>
          <p:cNvSpPr txBox="1"/>
          <p:nvPr/>
        </p:nvSpPr>
        <p:spPr>
          <a:xfrm>
            <a:off x="1899978" y="3079053"/>
            <a:ext cx="2426018" cy="2198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Create a factor with factor()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factor(</a:t>
            </a:r>
            <a:r>
              <a:t>x = character(), levels,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= levels, exclude = NA, ordered = is.ordered(x), nmax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Convert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vector to a factor.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as_factor()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 &lt;- factor(c("a", "c", "b", "a"),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               levels = c("a", "b", "c"))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Return its levels with levels()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levels(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Return/set the levels of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levels(f); levels(f) &lt;- c("x","y","z")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unclass() to see its structure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9322938" y="7645399"/>
            <a:ext cx="43444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43" name="Add or drop levels"/>
          <p:cNvSpPr txBox="1"/>
          <p:nvPr/>
        </p:nvSpPr>
        <p:spPr>
          <a:xfrm>
            <a:off x="9322938" y="7607300"/>
            <a:ext cx="24006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Add or drop levels</a:t>
            </a:r>
          </a:p>
        </p:txBody>
      </p:sp>
      <p:pic>
        <p:nvPicPr>
          <p:cNvPr id="144" name="forcats.png" descr="forcat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09245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Combine Factors"/>
          <p:cNvSpPr txBox="1"/>
          <p:nvPr/>
        </p:nvSpPr>
        <p:spPr>
          <a:xfrm>
            <a:off x="328466" y="7607300"/>
            <a:ext cx="22421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Combine Factors</a:t>
            </a:r>
          </a:p>
        </p:txBody>
      </p:sp>
      <p:sp>
        <p:nvSpPr>
          <p:cNvPr id="147" name="fct_drop(f, only) Drop unused levels.…"/>
          <p:cNvSpPr txBox="1"/>
          <p:nvPr/>
        </p:nvSpPr>
        <p:spPr>
          <a:xfrm>
            <a:off x="11299998" y="8089051"/>
            <a:ext cx="2705101" cy="212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fct_drop(</a:t>
            </a:r>
            <a:r>
              <a:t>f, only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Drop unused levels.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f5 &lt;- factor(c("a","b"),c("a","b","x"))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f6 &lt;- fct_drop(f5)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fct_expand(</a:t>
            </a:r>
            <a:r>
              <a:t>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Add levels to a factor.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fct_expand(f6, "x")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fct_explicit_na(</a:t>
            </a:r>
            <a:r>
              <a:t>f, na_level="(Missing)"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Assigns a level to NAs to ensure they appear in plots, etc.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fct_explicit_na(factor(c("a", "b", NA)))</a:t>
            </a:r>
          </a:p>
        </p:txBody>
      </p:sp>
      <p:sp>
        <p:nvSpPr>
          <p:cNvPr id="148" name="fct_recode(.f, ...) Manually change levels. Also fct_relabel() which obeys purrr::map syntax to apply a function or expression to each level. fct_recode(f, v = &quot;a&quot;, x = &quot;b&quot;, z = &quot;c&quot;) fct_relabel(f, ~ paste0(&quot;x&quot;, .x))…"/>
          <p:cNvSpPr txBox="1"/>
          <p:nvPr/>
        </p:nvSpPr>
        <p:spPr>
          <a:xfrm>
            <a:off x="11299998" y="2002693"/>
            <a:ext cx="2426019" cy="546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fct_recode(</a:t>
            </a:r>
            <a:r>
              <a:t>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Manually change levels.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fct_relabel()</a:t>
            </a:r>
            <a:r>
              <a:t> which obeys purrr::map syntax to apply a function or expression to each level.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fct_recode(f, v = "a", x = "b", z = "c")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fct_relabel(f, ~ paste0("x", .x))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fct_anon(</a:t>
            </a:r>
            <a:r>
              <a:t>f, prefix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Anonymize levels with random integers.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fct_anon(f)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fct_collapse(</a:t>
            </a:r>
            <a:r>
              <a:t>.f, …, other_level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Collapse levels into manually defined groups.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fct_collapse(f, x = c("a", "b"))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fct_lump_min(</a:t>
            </a:r>
            <a:r>
              <a:t>f, min, w = NULL, other_level = "Other"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Lumps together factors that appear fewer than min times.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fct_lump_n(), fct_lump_prop(),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fct_lump_lowfreq()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fct_lump_min(f, min = 2)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fct_other(</a:t>
            </a:r>
            <a:r>
              <a:t>f, keep, drop, other_level = "Other"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Replace levels with "other."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fct_other(f, keep = c("a", "b"))</a:t>
            </a:r>
          </a:p>
        </p:txBody>
      </p:sp>
      <p:sp>
        <p:nvSpPr>
          <p:cNvPr id="149" name="Line"/>
          <p:cNvSpPr/>
          <p:nvPr/>
        </p:nvSpPr>
        <p:spPr>
          <a:xfrm>
            <a:off x="2618533" y="2138268"/>
            <a:ext cx="340927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2891210" y="1838415"/>
            <a:ext cx="561955" cy="768696"/>
            <a:chOff x="0" y="0"/>
            <a:chExt cx="561954" cy="768694"/>
          </a:xfrm>
        </p:grpSpPr>
        <p:graphicFrame>
          <p:nvGraphicFramePr>
            <p:cNvPr id="150" name="Table"/>
            <p:cNvGraphicFramePr/>
            <p:nvPr/>
          </p:nvGraphicFramePr>
          <p:xfrm>
            <a:off x="0" y="6694"/>
            <a:ext cx="228600" cy="762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olidFill>
                              <a:schemeClr val="accent6">
                                <a:hueOff val="142179"/>
                                <a:satOff val="44741"/>
                                <a:lumOff val="-42057"/>
                              </a:schemeClr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1" name="1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" name="1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3" name="3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4" name="2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260350" y="26572"/>
              <a:ext cx="301605" cy="507173"/>
              <a:chOff x="0" y="0"/>
              <a:chExt cx="301604" cy="507171"/>
            </a:xfrm>
          </p:grpSpPr>
          <p:sp>
            <p:nvSpPr>
              <p:cNvPr id="155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156" name="Square"/>
              <p:cNvSpPr/>
              <p:nvPr/>
            </p:nvSpPr>
            <p:spPr>
              <a:xfrm>
                <a:off x="174604" y="10353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>
                <a:off x="174604" y="152580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58" name="Square"/>
              <p:cNvSpPr/>
              <p:nvPr/>
            </p:nvSpPr>
            <p:spPr>
              <a:xfrm>
                <a:off x="174604" y="294807"/>
                <a:ext cx="127001" cy="12171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161" name="integer vector"/>
          <p:cNvSpPr txBox="1"/>
          <p:nvPr/>
        </p:nvSpPr>
        <p:spPr>
          <a:xfrm>
            <a:off x="2161436" y="1948063"/>
            <a:ext cx="46106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integer vector</a:t>
            </a:r>
          </a:p>
        </p:txBody>
      </p:sp>
      <p:sp>
        <p:nvSpPr>
          <p:cNvPr id="162" name="levels"/>
          <p:cNvSpPr txBox="1"/>
          <p:nvPr/>
        </p:nvSpPr>
        <p:spPr>
          <a:xfrm>
            <a:off x="2161436" y="2381794"/>
            <a:ext cx="461060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levels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3747279" y="18671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77800"/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chemeClr val="accent6">
                              <a:hueOff val="142179"/>
                              <a:satOff val="44741"/>
                              <a:lumOff val="-4205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8" name="Group"/>
          <p:cNvGrpSpPr/>
          <p:nvPr/>
        </p:nvGrpSpPr>
        <p:grpSpPr>
          <a:xfrm>
            <a:off x="3982229" y="1861640"/>
            <a:ext cx="301605" cy="507173"/>
            <a:chOff x="0" y="0"/>
            <a:chExt cx="301604" cy="507171"/>
          </a:xfrm>
        </p:grpSpPr>
        <p:sp>
          <p:nvSpPr>
            <p:cNvPr id="164" name="1 =…"/>
            <p:cNvSpPr txBox="1"/>
            <p:nvPr/>
          </p:nvSpPr>
          <p:spPr>
            <a:xfrm>
              <a:off x="0" y="0"/>
              <a:ext cx="259202" cy="507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3 =</a:t>
              </a:r>
            </a:p>
          </p:txBody>
        </p:sp>
        <p:sp>
          <p:nvSpPr>
            <p:cNvPr id="165" name="Square"/>
            <p:cNvSpPr/>
            <p:nvPr/>
          </p:nvSpPr>
          <p:spPr>
            <a:xfrm>
              <a:off x="174604" y="10353"/>
              <a:ext cx="127001" cy="121709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66" name="Square"/>
            <p:cNvSpPr/>
            <p:nvPr/>
          </p:nvSpPr>
          <p:spPr>
            <a:xfrm>
              <a:off x="174604" y="152580"/>
              <a:ext cx="127001" cy="12170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67" name="Square"/>
            <p:cNvSpPr/>
            <p:nvPr/>
          </p:nvSpPr>
          <p:spPr>
            <a:xfrm>
              <a:off x="174604" y="294807"/>
              <a:ext cx="127001" cy="12171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169" name="stored"/>
          <p:cNvSpPr txBox="1"/>
          <p:nvPr/>
        </p:nvSpPr>
        <p:spPr>
          <a:xfrm>
            <a:off x="2933034" y="1671382"/>
            <a:ext cx="478307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stored</a:t>
            </a:r>
          </a:p>
        </p:txBody>
      </p:sp>
      <p:sp>
        <p:nvSpPr>
          <p:cNvPr id="170" name="displayed"/>
          <p:cNvSpPr txBox="1"/>
          <p:nvPr/>
        </p:nvSpPr>
        <p:spPr>
          <a:xfrm>
            <a:off x="3721879" y="1671382"/>
            <a:ext cx="623778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displayed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4862016" y="8952794"/>
            <a:ext cx="1664415" cy="507173"/>
            <a:chOff x="0" y="0"/>
            <a:chExt cx="1664413" cy="507171"/>
          </a:xfrm>
        </p:grpSpPr>
        <p:grpSp>
          <p:nvGrpSpPr>
            <p:cNvPr id="198" name="Group"/>
            <p:cNvGrpSpPr/>
            <p:nvPr/>
          </p:nvGrpSpPr>
          <p:grpSpPr>
            <a:xfrm>
              <a:off x="-1" y="0"/>
              <a:ext cx="753430" cy="507172"/>
              <a:chOff x="0" y="0"/>
              <a:chExt cx="753428" cy="507171"/>
            </a:xfrm>
          </p:grpSpPr>
          <p:grpSp>
            <p:nvGrpSpPr>
              <p:cNvPr id="189" name="Group"/>
              <p:cNvGrpSpPr/>
              <p:nvPr/>
            </p:nvGrpSpPr>
            <p:grpSpPr>
              <a:xfrm>
                <a:off x="-1" y="6970"/>
                <a:ext cx="469901" cy="469901"/>
                <a:chOff x="0" y="0"/>
                <a:chExt cx="469900" cy="469900"/>
              </a:xfrm>
            </p:grpSpPr>
            <p:sp>
              <p:nvSpPr>
                <p:cNvPr id="171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2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3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4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5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6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7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8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9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0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1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2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3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4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5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6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194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190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191" name="Square"/>
                <p:cNvSpPr/>
                <p:nvPr/>
              </p:nvSpPr>
              <p:spPr>
                <a:xfrm>
                  <a:off x="149204" y="10352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92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93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195" name="Line"/>
              <p:cNvSpPr/>
              <p:nvPr/>
            </p:nvSpPr>
            <p:spPr>
              <a:xfrm>
                <a:off x="2817" y="335219"/>
                <a:ext cx="462906" cy="104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fill="norm" stroke="1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>
                <a:off x="2466" y="220349"/>
                <a:ext cx="462215" cy="196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fill="norm" stroke="1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7" name="Line"/>
              <p:cNvSpPr/>
              <p:nvPr/>
            </p:nvSpPr>
            <p:spPr>
              <a:xfrm>
                <a:off x="407" y="41905"/>
                <a:ext cx="464320" cy="35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fill="norm" stroke="1" extrusionOk="0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199" name="Line"/>
            <p:cNvSpPr/>
            <p:nvPr/>
          </p:nvSpPr>
          <p:spPr>
            <a:xfrm>
              <a:off x="625454" y="424479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27" name="Group"/>
            <p:cNvGrpSpPr/>
            <p:nvPr/>
          </p:nvGrpSpPr>
          <p:grpSpPr>
            <a:xfrm>
              <a:off x="910985" y="0"/>
              <a:ext cx="753429" cy="507172"/>
              <a:chOff x="0" y="0"/>
              <a:chExt cx="753428" cy="507171"/>
            </a:xfrm>
          </p:grpSpPr>
          <p:grpSp>
            <p:nvGrpSpPr>
              <p:cNvPr id="218" name="Group"/>
              <p:cNvGrpSpPr/>
              <p:nvPr/>
            </p:nvGrpSpPr>
            <p:grpSpPr>
              <a:xfrm>
                <a:off x="-1" y="6970"/>
                <a:ext cx="469901" cy="469901"/>
                <a:chOff x="0" y="0"/>
                <a:chExt cx="469900" cy="469900"/>
              </a:xfrm>
            </p:grpSpPr>
            <p:sp>
              <p:nvSpPr>
                <p:cNvPr id="200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1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2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3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4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5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6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7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8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9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0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1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2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3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4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5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6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7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223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219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20" name="Square"/>
                <p:cNvSpPr/>
                <p:nvPr/>
              </p:nvSpPr>
              <p:spPr>
                <a:xfrm>
                  <a:off x="149204" y="10352"/>
                  <a:ext cx="101601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21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22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224" name="Line"/>
              <p:cNvSpPr/>
              <p:nvPr/>
            </p:nvSpPr>
            <p:spPr>
              <a:xfrm>
                <a:off x="2817" y="335219"/>
                <a:ext cx="462906" cy="104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fill="norm" stroke="1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25" name="Line"/>
              <p:cNvSpPr/>
              <p:nvPr/>
            </p:nvSpPr>
            <p:spPr>
              <a:xfrm>
                <a:off x="2466" y="220349"/>
                <a:ext cx="462215" cy="196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fill="norm" stroke="1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26" name="Line"/>
              <p:cNvSpPr/>
              <p:nvPr/>
            </p:nvSpPr>
            <p:spPr>
              <a:xfrm>
                <a:off x="407" y="41905"/>
                <a:ext cx="464320" cy="35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fill="norm" stroke="1" extrusionOk="0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229" name="Line"/>
          <p:cNvSpPr/>
          <p:nvPr/>
        </p:nvSpPr>
        <p:spPr>
          <a:xfrm>
            <a:off x="4784532" y="1530349"/>
            <a:ext cx="4103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30" name="Change the order of levels"/>
          <p:cNvSpPr txBox="1"/>
          <p:nvPr/>
        </p:nvSpPr>
        <p:spPr>
          <a:xfrm>
            <a:off x="4784532" y="1498600"/>
            <a:ext cx="345122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Change the order of levels</a:t>
            </a:r>
          </a:p>
        </p:txBody>
      </p:sp>
      <p:sp>
        <p:nvSpPr>
          <p:cNvPr id="231" name="fct_relevel(.f, ..., after = 0L)  Manually reorder factor levels. fct_relevel(f, c(&quot;b&quot;, &quot;c&quot;, &quot;a&quot;))…"/>
          <p:cNvSpPr txBox="1"/>
          <p:nvPr/>
        </p:nvSpPr>
        <p:spPr>
          <a:xfrm>
            <a:off x="6721648" y="2002693"/>
            <a:ext cx="2173853" cy="546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fct_relevel(</a:t>
            </a:r>
            <a:r>
              <a:t>.f, ..., after = 0L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Manually reorder factor levels.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fct_relevel(f, c("b", "c", "a"))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fct_infreq(</a:t>
            </a:r>
            <a:r>
              <a:t>f, ordered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 frequency </a:t>
            </a:r>
            <a:br/>
            <a:r>
              <a:t>in which they appear in the </a:t>
            </a:r>
            <a:br/>
            <a:r>
              <a:t>data (highest frequency first).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fct_inseq()</a:t>
            </a:r>
            <a:r>
              <a:t>.</a:t>
            </a:r>
            <a:br/>
            <a:r>
              <a:rPr>
                <a:solidFill>
                  <a:srgbClr val="74487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f3 &lt;- factor(c("c", "c", "a"))</a:t>
            </a:r>
            <a:br>
              <a:rPr>
                <a:solidFill>
                  <a:srgbClr val="74487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fct_infreq(f3)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fct_inorder(</a:t>
            </a:r>
            <a:r>
              <a:t>f, ordered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order in which they appear in the data.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fct_inorder(f2)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fct_rev(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Reverse level order. </a:t>
            </a:r>
            <a:br/>
            <a:r>
              <a:rPr>
                <a:solidFill>
                  <a:srgbClr val="7549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f4 &lt;- factor(c("a","b","c"))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fct_rev(f4)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fct_shift(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Shift levels to left </a:t>
            </a:r>
            <a:br/>
            <a:r>
              <a:t>or right, wrapping around end.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fct_shift(f4)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fct_shuffle(</a:t>
            </a:r>
            <a:r>
              <a:t>f, n = 1L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Randomly permute order of factor levels.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fct_shuffle(f4)</a:t>
            </a:r>
          </a:p>
        </p:txBody>
      </p:sp>
      <p:sp>
        <p:nvSpPr>
          <p:cNvPr id="232" name="a"/>
          <p:cNvSpPr txBox="1"/>
          <p:nvPr/>
        </p:nvSpPr>
        <p:spPr>
          <a:xfrm>
            <a:off x="3779029" y="235701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3" name="b"/>
          <p:cNvSpPr txBox="1"/>
          <p:nvPr/>
        </p:nvSpPr>
        <p:spPr>
          <a:xfrm>
            <a:off x="3779029" y="219624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4" name="a"/>
          <p:cNvSpPr txBox="1"/>
          <p:nvPr/>
        </p:nvSpPr>
        <p:spPr>
          <a:xfrm>
            <a:off x="3779029" y="183841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5" name="c"/>
          <p:cNvSpPr txBox="1"/>
          <p:nvPr/>
        </p:nvSpPr>
        <p:spPr>
          <a:xfrm>
            <a:off x="3779029" y="2004759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9491937" y="9528213"/>
            <a:ext cx="1581130" cy="783645"/>
            <a:chOff x="0" y="0"/>
            <a:chExt cx="1581128" cy="783643"/>
          </a:xfrm>
        </p:grpSpPr>
        <p:grpSp>
          <p:nvGrpSpPr>
            <p:cNvPr id="250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236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43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23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C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42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38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39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40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41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5C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249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244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/>
                            </a:pPr>
                            <a:r>
                              <a:rPr sz="800">
                                <a:sym typeface="Source Sans Pro Regular"/>
                              </a:rPr>
                              <a:t>NA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48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45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246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47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251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2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3" name="b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4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5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6" name="b"/>
            <p:cNvSpPr txBox="1"/>
            <p:nvPr/>
          </p:nvSpPr>
          <p:spPr>
            <a:xfrm>
              <a:off x="444489" y="1713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7" name="a"/>
            <p:cNvSpPr txBox="1"/>
            <p:nvPr/>
          </p:nvSpPr>
          <p:spPr>
            <a:xfrm>
              <a:off x="444489" y="2142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8" name="b"/>
            <p:cNvSpPr txBox="1"/>
            <p:nvPr/>
          </p:nvSpPr>
          <p:spPr>
            <a:xfrm>
              <a:off x="1454129" y="1677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9" name="a"/>
            <p:cNvSpPr txBox="1"/>
            <p:nvPr/>
          </p:nvSpPr>
          <p:spPr>
            <a:xfrm>
              <a:off x="1454129" y="1781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0" name="x"/>
            <p:cNvSpPr txBox="1"/>
            <p:nvPr/>
          </p:nvSpPr>
          <p:spPr>
            <a:xfrm>
              <a:off x="1454129" y="30693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9491937" y="8819262"/>
            <a:ext cx="1581130" cy="781396"/>
            <a:chOff x="0" y="0"/>
            <a:chExt cx="1581128" cy="781394"/>
          </a:xfrm>
        </p:grpSpPr>
        <p:grpSp>
          <p:nvGrpSpPr>
            <p:cNvPr id="276" name="Group"/>
            <p:cNvGrpSpPr/>
            <p:nvPr/>
          </p:nvGrpSpPr>
          <p:grpSpPr>
            <a:xfrm>
              <a:off x="0" y="19394"/>
              <a:ext cx="1581129" cy="762001"/>
              <a:chOff x="0" y="0"/>
              <a:chExt cx="1581128" cy="762000"/>
            </a:xfrm>
          </p:grpSpPr>
          <p:grpSp>
            <p:nvGrpSpPr>
              <p:cNvPr id="268" name="Group"/>
              <p:cNvGrpSpPr/>
              <p:nvPr/>
            </p:nvGrpSpPr>
            <p:grpSpPr>
              <a:xfrm>
                <a:off x="1019174" y="0"/>
                <a:ext cx="561955" cy="762000"/>
                <a:chOff x="0" y="0"/>
                <a:chExt cx="561954" cy="762000"/>
              </a:xfrm>
            </p:grpSpPr>
            <p:grpSp>
              <p:nvGrpSpPr>
                <p:cNvPr id="266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6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6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6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6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  <p:graphicFrame>
              <p:nvGraphicFramePr>
                <p:cNvPr id="26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274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26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73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7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27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7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sp>
            <p:nvSpPr>
              <p:cNvPr id="275" name="Line"/>
              <p:cNvSpPr/>
              <p:nvPr/>
            </p:nvSpPr>
            <p:spPr>
              <a:xfrm>
                <a:off x="699419" y="138096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277" name="x"/>
            <p:cNvSpPr txBox="1"/>
            <p:nvPr/>
          </p:nvSpPr>
          <p:spPr>
            <a:xfrm>
              <a:off x="1454129" y="30182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8" name="a"/>
            <p:cNvSpPr txBox="1"/>
            <p:nvPr/>
          </p:nvSpPr>
          <p:spPr>
            <a:xfrm>
              <a:off x="1076325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9" name="b"/>
            <p:cNvSpPr txBox="1"/>
            <p:nvPr/>
          </p:nvSpPr>
          <p:spPr>
            <a:xfrm>
              <a:off x="1076325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0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1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2" name="b"/>
            <p:cNvSpPr txBox="1"/>
            <p:nvPr/>
          </p:nvSpPr>
          <p:spPr>
            <a:xfrm>
              <a:off x="444489" y="1692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3" name="a"/>
            <p:cNvSpPr txBox="1"/>
            <p:nvPr/>
          </p:nvSpPr>
          <p:spPr>
            <a:xfrm>
              <a:off x="444489" y="19394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4" name="b"/>
            <p:cNvSpPr txBox="1"/>
            <p:nvPr/>
          </p:nvSpPr>
          <p:spPr>
            <a:xfrm>
              <a:off x="1454129" y="1625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5" name="a"/>
            <p:cNvSpPr txBox="1"/>
            <p:nvPr/>
          </p:nvSpPr>
          <p:spPr>
            <a:xfrm>
              <a:off x="1454129" y="1270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9491937" y="8093369"/>
            <a:ext cx="1581130" cy="783645"/>
            <a:chOff x="0" y="0"/>
            <a:chExt cx="1581128" cy="783643"/>
          </a:xfrm>
        </p:grpSpPr>
        <p:grpSp>
          <p:nvGrpSpPr>
            <p:cNvPr id="301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287" name="Line"/>
              <p:cNvSpPr/>
              <p:nvPr/>
            </p:nvSpPr>
            <p:spPr>
              <a:xfrm>
                <a:off x="699419" y="1403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93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28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92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89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290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91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00" name="Group"/>
              <p:cNvGrpSpPr/>
              <p:nvPr/>
            </p:nvGrpSpPr>
            <p:grpSpPr>
              <a:xfrm>
                <a:off x="0" y="0"/>
                <a:ext cx="561955" cy="762000"/>
                <a:chOff x="0" y="0"/>
                <a:chExt cx="561954" cy="762000"/>
              </a:xfrm>
            </p:grpSpPr>
            <p:grpSp>
              <p:nvGrpSpPr>
                <p:cNvPr id="298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9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9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9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97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  <p:graphicFrame>
              <p:nvGraphicFramePr>
                <p:cNvPr id="29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302" name="x"/>
            <p:cNvSpPr txBox="1"/>
            <p:nvPr/>
          </p:nvSpPr>
          <p:spPr>
            <a:xfrm>
              <a:off x="436331" y="31249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3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4" name="b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5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6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7" name="b"/>
            <p:cNvSpPr txBox="1"/>
            <p:nvPr/>
          </p:nvSpPr>
          <p:spPr>
            <a:xfrm>
              <a:off x="436331" y="17325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8" name="a"/>
            <p:cNvSpPr txBox="1"/>
            <p:nvPr/>
          </p:nvSpPr>
          <p:spPr>
            <a:xfrm>
              <a:off x="436331" y="233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9" name="b"/>
            <p:cNvSpPr txBox="1"/>
            <p:nvPr/>
          </p:nvSpPr>
          <p:spPr>
            <a:xfrm>
              <a:off x="1455506" y="17325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0" name="a"/>
            <p:cNvSpPr txBox="1"/>
            <p:nvPr/>
          </p:nvSpPr>
          <p:spPr>
            <a:xfrm>
              <a:off x="1455506" y="233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9491937" y="6611176"/>
            <a:ext cx="1603775" cy="783644"/>
            <a:chOff x="0" y="0"/>
            <a:chExt cx="1603773" cy="783642"/>
          </a:xfrm>
        </p:grpSpPr>
        <p:grpSp>
          <p:nvGrpSpPr>
            <p:cNvPr id="328" name="Group"/>
            <p:cNvGrpSpPr/>
            <p:nvPr/>
          </p:nvGrpSpPr>
          <p:grpSpPr>
            <a:xfrm>
              <a:off x="-1" y="19394"/>
              <a:ext cx="1603775" cy="764249"/>
              <a:chOff x="0" y="0"/>
              <a:chExt cx="1603773" cy="764248"/>
            </a:xfrm>
          </p:grpSpPr>
          <p:sp>
            <p:nvSpPr>
              <p:cNvPr id="312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19" name="Group"/>
              <p:cNvGrpSpPr/>
              <p:nvPr/>
            </p:nvGrpSpPr>
            <p:grpSpPr>
              <a:xfrm>
                <a:off x="0" y="0"/>
                <a:ext cx="561955" cy="762000"/>
                <a:chOff x="0" y="0"/>
                <a:chExt cx="561954" cy="762000"/>
              </a:xfrm>
            </p:grpSpPr>
            <p:graphicFrame>
              <p:nvGraphicFramePr>
                <p:cNvPr id="31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18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1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1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1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17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27" name="Group"/>
              <p:cNvGrpSpPr/>
              <p:nvPr/>
            </p:nvGrpSpPr>
            <p:grpSpPr>
              <a:xfrm>
                <a:off x="1019174" y="2248"/>
                <a:ext cx="584600" cy="762001"/>
                <a:chOff x="0" y="0"/>
                <a:chExt cx="584598" cy="762000"/>
              </a:xfrm>
            </p:grpSpPr>
            <p:graphicFrame>
              <p:nvGraphicFramePr>
                <p:cNvPr id="320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C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25" name="Group"/>
                <p:cNvGrpSpPr/>
                <p:nvPr/>
              </p:nvGrpSpPr>
              <p:grpSpPr>
                <a:xfrm>
                  <a:off x="260349" y="19877"/>
                  <a:ext cx="324250" cy="507173"/>
                  <a:chOff x="0" y="0"/>
                  <a:chExt cx="324248" cy="507171"/>
                </a:xfrm>
              </p:grpSpPr>
              <p:sp>
                <p:nvSpPr>
                  <p:cNvPr id="321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22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23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24" name="Other"/>
                  <p:cNvSpPr txBox="1"/>
                  <p:nvPr/>
                </p:nvSpPr>
                <p:spPr>
                  <a:xfrm>
                    <a:off x="165175" y="319820"/>
                    <a:ext cx="159074" cy="793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pc="-14" sz="5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pPr/>
                    <a:r>
                      <a:t>Other</a:t>
                    </a:r>
                  </a:p>
                </p:txBody>
              </p:sp>
            </p:grpSp>
            <p:sp>
              <p:nvSpPr>
                <p:cNvPr id="326" name="Other"/>
                <p:cNvSpPr txBox="1"/>
                <p:nvPr/>
              </p:nvSpPr>
              <p:spPr>
                <a:xfrm>
                  <a:off x="44450" y="255306"/>
                  <a:ext cx="159074" cy="793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</p:grpSp>
        </p:grpSp>
        <p:sp>
          <p:nvSpPr>
            <p:cNvPr id="329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0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1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2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3" name="a"/>
            <p:cNvSpPr txBox="1"/>
            <p:nvPr/>
          </p:nvSpPr>
          <p:spPr>
            <a:xfrm>
              <a:off x="1076325" y="224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4" name="a"/>
            <p:cNvSpPr txBox="1"/>
            <p:nvPr/>
          </p:nvSpPr>
          <p:spPr>
            <a:xfrm>
              <a:off x="1076325" y="5335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5" name="b"/>
            <p:cNvSpPr txBox="1"/>
            <p:nvPr/>
          </p:nvSpPr>
          <p:spPr>
            <a:xfrm>
              <a:off x="1076325" y="376677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6" name="b"/>
            <p:cNvSpPr txBox="1"/>
            <p:nvPr/>
          </p:nvSpPr>
          <p:spPr>
            <a:xfrm>
              <a:off x="444489" y="17397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7" name="a"/>
            <p:cNvSpPr txBox="1"/>
            <p:nvPr/>
          </p:nvSpPr>
          <p:spPr>
            <a:xfrm>
              <a:off x="444489" y="240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8" name="c"/>
            <p:cNvSpPr txBox="1"/>
            <p:nvPr/>
          </p:nvSpPr>
          <p:spPr>
            <a:xfrm>
              <a:off x="444489" y="31320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9" name="b"/>
            <p:cNvSpPr txBox="1"/>
            <p:nvPr/>
          </p:nvSpPr>
          <p:spPr>
            <a:xfrm>
              <a:off x="1466829" y="17397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0" name="a"/>
            <p:cNvSpPr txBox="1"/>
            <p:nvPr/>
          </p:nvSpPr>
          <p:spPr>
            <a:xfrm>
              <a:off x="1466829" y="240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9491937" y="5457788"/>
            <a:ext cx="1604885" cy="781396"/>
            <a:chOff x="0" y="0"/>
            <a:chExt cx="1604883" cy="781394"/>
          </a:xfrm>
        </p:grpSpPr>
        <p:grpSp>
          <p:nvGrpSpPr>
            <p:cNvPr id="358" name="Group"/>
            <p:cNvGrpSpPr/>
            <p:nvPr/>
          </p:nvGrpSpPr>
          <p:grpSpPr>
            <a:xfrm>
              <a:off x="-1" y="19394"/>
              <a:ext cx="1604885" cy="762001"/>
              <a:chOff x="0" y="0"/>
              <a:chExt cx="1604883" cy="762000"/>
            </a:xfrm>
          </p:grpSpPr>
          <p:sp>
            <p:nvSpPr>
              <p:cNvPr id="342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49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34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48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4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4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4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47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57" name="Group"/>
              <p:cNvGrpSpPr/>
              <p:nvPr/>
            </p:nvGrpSpPr>
            <p:grpSpPr>
              <a:xfrm>
                <a:off x="1020537" y="0"/>
                <a:ext cx="584347" cy="762000"/>
                <a:chOff x="0" y="0"/>
                <a:chExt cx="584345" cy="762000"/>
              </a:xfrm>
            </p:grpSpPr>
            <p:graphicFrame>
              <p:nvGraphicFramePr>
                <p:cNvPr id="350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1" name="Other"/>
                <p:cNvSpPr txBox="1"/>
                <p:nvPr/>
              </p:nvSpPr>
              <p:spPr>
                <a:xfrm>
                  <a:off x="44450" y="267091"/>
                  <a:ext cx="159074" cy="793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  <p:sp>
              <p:nvSpPr>
                <p:cNvPr id="352" name="Other"/>
                <p:cNvSpPr txBox="1"/>
                <p:nvPr/>
              </p:nvSpPr>
              <p:spPr>
                <a:xfrm>
                  <a:off x="44450" y="433106"/>
                  <a:ext cx="159074" cy="793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  <p:grpSp>
              <p:nvGrpSpPr>
                <p:cNvPr id="356" name="Group"/>
                <p:cNvGrpSpPr/>
                <p:nvPr/>
              </p:nvGrpSpPr>
              <p:grpSpPr>
                <a:xfrm>
                  <a:off x="260349" y="19877"/>
                  <a:ext cx="323997" cy="507173"/>
                  <a:chOff x="0" y="0"/>
                  <a:chExt cx="323995" cy="507171"/>
                </a:xfrm>
              </p:grpSpPr>
              <p:sp>
                <p:nvSpPr>
                  <p:cNvPr id="35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35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55" name="Other"/>
                  <p:cNvSpPr txBox="1"/>
                  <p:nvPr/>
                </p:nvSpPr>
                <p:spPr>
                  <a:xfrm>
                    <a:off x="164922" y="186436"/>
                    <a:ext cx="159074" cy="7939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pc="-14" sz="5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pPr/>
                    <a:r>
                      <a:t>Other</a:t>
                    </a:r>
                  </a:p>
                </p:txBody>
              </p:sp>
            </p:grpSp>
          </p:grpSp>
        </p:grpSp>
        <p:sp>
          <p:nvSpPr>
            <p:cNvPr id="359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0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1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2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3" name="a"/>
            <p:cNvSpPr txBox="1"/>
            <p:nvPr/>
          </p:nvSpPr>
          <p:spPr>
            <a:xfrm>
              <a:off x="1077687" y="0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4" name="a"/>
            <p:cNvSpPr txBox="1"/>
            <p:nvPr/>
          </p:nvSpPr>
          <p:spPr>
            <a:xfrm>
              <a:off x="1077687" y="53130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5" name="b"/>
            <p:cNvSpPr txBox="1"/>
            <p:nvPr/>
          </p:nvSpPr>
          <p:spPr>
            <a:xfrm>
              <a:off x="444489" y="16788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6" name="a"/>
            <p:cNvSpPr txBox="1"/>
            <p:nvPr/>
          </p:nvSpPr>
          <p:spPr>
            <a:xfrm>
              <a:off x="444489" y="1799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7" name="c"/>
            <p:cNvSpPr txBox="1"/>
            <p:nvPr/>
          </p:nvSpPr>
          <p:spPr>
            <a:xfrm>
              <a:off x="444489" y="30711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8" name="a"/>
            <p:cNvSpPr txBox="1"/>
            <p:nvPr/>
          </p:nvSpPr>
          <p:spPr>
            <a:xfrm>
              <a:off x="1466829" y="2226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92" name="Group"/>
          <p:cNvGrpSpPr/>
          <p:nvPr/>
        </p:nvGrpSpPr>
        <p:grpSpPr>
          <a:xfrm>
            <a:off x="9491937" y="3148765"/>
            <a:ext cx="1538728" cy="781396"/>
            <a:chOff x="0" y="0"/>
            <a:chExt cx="1538726" cy="781394"/>
          </a:xfrm>
        </p:grpSpPr>
        <p:grpSp>
          <p:nvGrpSpPr>
            <p:cNvPr id="384" name="Group"/>
            <p:cNvGrpSpPr/>
            <p:nvPr/>
          </p:nvGrpSpPr>
          <p:grpSpPr>
            <a:xfrm>
              <a:off x="-1" y="3420"/>
              <a:ext cx="1538728" cy="777975"/>
              <a:chOff x="0" y="0"/>
              <a:chExt cx="1538726" cy="777973"/>
            </a:xfrm>
          </p:grpSpPr>
          <p:sp>
            <p:nvSpPr>
              <p:cNvPr id="370" name="Line"/>
              <p:cNvSpPr/>
              <p:nvPr/>
            </p:nvSpPr>
            <p:spPr>
              <a:xfrm>
                <a:off x="699419" y="308719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76" name="Group"/>
              <p:cNvGrpSpPr/>
              <p:nvPr/>
            </p:nvGrpSpPr>
            <p:grpSpPr>
              <a:xfrm>
                <a:off x="1076325" y="0"/>
                <a:ext cx="462402" cy="765274"/>
                <a:chOff x="0" y="0"/>
                <a:chExt cx="462401" cy="765273"/>
              </a:xfrm>
            </p:grpSpPr>
            <p:sp>
              <p:nvSpPr>
                <p:cNvPr id="371" name="2"/>
                <p:cNvSpPr txBox="1"/>
                <p:nvPr/>
              </p:nvSpPr>
              <p:spPr>
                <a:xfrm>
                  <a:off x="0" y="11527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372" name="2"/>
                <p:cNvSpPr txBox="1"/>
                <p:nvPr/>
              </p:nvSpPr>
              <p:spPr>
                <a:xfrm>
                  <a:off x="0" y="542830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373" name="1"/>
                <p:cNvSpPr txBox="1"/>
                <p:nvPr/>
              </p:nvSpPr>
              <p:spPr>
                <a:xfrm>
                  <a:off x="0" y="190572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374" name="3"/>
                <p:cNvSpPr txBox="1"/>
                <p:nvPr/>
              </p:nvSpPr>
              <p:spPr>
                <a:xfrm>
                  <a:off x="0" y="369354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375" name="Group"/>
                <p:cNvSpPr txBox="1"/>
                <p:nvPr/>
              </p:nvSpPr>
              <p:spPr>
                <a:xfrm>
                  <a:off x="203199" y="0"/>
                  <a:ext cx="259203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 2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 1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 3</a:t>
                  </a:r>
                </a:p>
              </p:txBody>
            </p:sp>
          </p:grpSp>
          <p:grpSp>
            <p:nvGrpSpPr>
              <p:cNvPr id="383" name="Group"/>
              <p:cNvGrpSpPr/>
              <p:nvPr/>
            </p:nvGrpSpPr>
            <p:grpSpPr>
              <a:xfrm>
                <a:off x="0" y="15973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37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82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78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79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80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81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385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6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7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8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9" name="b"/>
            <p:cNvSpPr txBox="1"/>
            <p:nvPr/>
          </p:nvSpPr>
          <p:spPr>
            <a:xfrm>
              <a:off x="444489" y="1726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0" name="a"/>
            <p:cNvSpPr txBox="1"/>
            <p:nvPr/>
          </p:nvSpPr>
          <p:spPr>
            <a:xfrm>
              <a:off x="444489" y="2272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1" name="c"/>
            <p:cNvSpPr txBox="1"/>
            <p:nvPr/>
          </p:nvSpPr>
          <p:spPr>
            <a:xfrm>
              <a:off x="444489" y="311842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23" name="Group"/>
          <p:cNvGrpSpPr/>
          <p:nvPr/>
        </p:nvGrpSpPr>
        <p:grpSpPr>
          <a:xfrm>
            <a:off x="9491937" y="1993129"/>
            <a:ext cx="1581130" cy="783645"/>
            <a:chOff x="0" y="0"/>
            <a:chExt cx="1581128" cy="783643"/>
          </a:xfrm>
        </p:grpSpPr>
        <p:grpSp>
          <p:nvGrpSpPr>
            <p:cNvPr id="408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393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00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394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6D4D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9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3DA8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6D4D6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99" name="Group"/>
                <p:cNvGrpSpPr/>
                <p:nvPr/>
              </p:nvGrpSpPr>
              <p:grpSpPr>
                <a:xfrm>
                  <a:off x="260349" y="71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95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96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8DD2D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97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5D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98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4F7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0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0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0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0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0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0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0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09" name="v"/>
            <p:cNvSpPr txBox="1"/>
            <p:nvPr/>
          </p:nvSpPr>
          <p:spPr>
            <a:xfrm>
              <a:off x="1076325" y="5462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410" name="v"/>
            <p:cNvSpPr txBox="1"/>
            <p:nvPr/>
          </p:nvSpPr>
          <p:spPr>
            <a:xfrm>
              <a:off x="1076325" y="149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411" name="z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412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13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4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5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16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17" name="b"/>
            <p:cNvSpPr txBox="1"/>
            <p:nvPr/>
          </p:nvSpPr>
          <p:spPr>
            <a:xfrm>
              <a:off x="444489" y="17604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18" name="a"/>
            <p:cNvSpPr txBox="1"/>
            <p:nvPr/>
          </p:nvSpPr>
          <p:spPr>
            <a:xfrm>
              <a:off x="444489" y="2616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9" name="c"/>
            <p:cNvSpPr txBox="1"/>
            <p:nvPr/>
          </p:nvSpPr>
          <p:spPr>
            <a:xfrm>
              <a:off x="444489" y="3152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0" name="x"/>
            <p:cNvSpPr txBox="1"/>
            <p:nvPr/>
          </p:nvSpPr>
          <p:spPr>
            <a:xfrm>
              <a:off x="1454129" y="16208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21" name="v"/>
            <p:cNvSpPr txBox="1"/>
            <p:nvPr/>
          </p:nvSpPr>
          <p:spPr>
            <a:xfrm>
              <a:off x="1454129" y="1219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422" name="z"/>
            <p:cNvSpPr txBox="1"/>
            <p:nvPr/>
          </p:nvSpPr>
          <p:spPr>
            <a:xfrm>
              <a:off x="1454129" y="30132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z</a:t>
              </a:r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9491937" y="4302152"/>
            <a:ext cx="1581130" cy="783645"/>
            <a:chOff x="0" y="0"/>
            <a:chExt cx="1581129" cy="783643"/>
          </a:xfrm>
        </p:grpSpPr>
        <p:grpSp>
          <p:nvGrpSpPr>
            <p:cNvPr id="438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424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30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25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54A7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29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26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27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5D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28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3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3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3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3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3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3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3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39" name="x"/>
            <p:cNvSpPr txBox="1"/>
            <p:nvPr/>
          </p:nvSpPr>
          <p:spPr>
            <a:xfrm>
              <a:off x="1466829" y="2485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0" name="x"/>
            <p:cNvSpPr txBox="1"/>
            <p:nvPr/>
          </p:nvSpPr>
          <p:spPr>
            <a:xfrm>
              <a:off x="1076325" y="149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1" name="x"/>
            <p:cNvSpPr txBox="1"/>
            <p:nvPr/>
          </p:nvSpPr>
          <p:spPr>
            <a:xfrm>
              <a:off x="1076325" y="54625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2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43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4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5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6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47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8" name="b"/>
            <p:cNvSpPr txBox="1"/>
            <p:nvPr/>
          </p:nvSpPr>
          <p:spPr>
            <a:xfrm>
              <a:off x="444489" y="17063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9" name="a"/>
            <p:cNvSpPr txBox="1"/>
            <p:nvPr/>
          </p:nvSpPr>
          <p:spPr>
            <a:xfrm>
              <a:off x="444489" y="2074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0" name="c"/>
            <p:cNvSpPr txBox="1"/>
            <p:nvPr/>
          </p:nvSpPr>
          <p:spPr>
            <a:xfrm>
              <a:off x="444489" y="3098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51" name="c"/>
            <p:cNvSpPr txBox="1"/>
            <p:nvPr/>
          </p:nvSpPr>
          <p:spPr>
            <a:xfrm>
              <a:off x="1466829" y="16409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4862016" y="1993129"/>
            <a:ext cx="1581130" cy="783645"/>
            <a:chOff x="0" y="0"/>
            <a:chExt cx="1581128" cy="783643"/>
          </a:xfrm>
        </p:grpSpPr>
        <p:grpSp>
          <p:nvGrpSpPr>
            <p:cNvPr id="468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453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60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54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59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55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56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57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58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D7AC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6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6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6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6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6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6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6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69" name="a"/>
            <p:cNvSpPr txBox="1"/>
            <p:nvPr/>
          </p:nvSpPr>
          <p:spPr>
            <a:xfrm>
              <a:off x="10763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0" name="a"/>
            <p:cNvSpPr txBox="1"/>
            <p:nvPr/>
          </p:nvSpPr>
          <p:spPr>
            <a:xfrm>
              <a:off x="1076325" y="5335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1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2" name="b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73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4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5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6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77" name="b"/>
            <p:cNvSpPr txBox="1"/>
            <p:nvPr/>
          </p:nvSpPr>
          <p:spPr>
            <a:xfrm>
              <a:off x="446185" y="17467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78" name="a"/>
            <p:cNvSpPr txBox="1"/>
            <p:nvPr/>
          </p:nvSpPr>
          <p:spPr>
            <a:xfrm>
              <a:off x="446185" y="2478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9" name="c"/>
            <p:cNvSpPr txBox="1"/>
            <p:nvPr/>
          </p:nvSpPr>
          <p:spPr>
            <a:xfrm>
              <a:off x="446185" y="31390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80" name="c"/>
            <p:cNvSpPr txBox="1"/>
            <p:nvPr/>
          </p:nvSpPr>
          <p:spPr>
            <a:xfrm>
              <a:off x="1454129" y="16788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81" name="b"/>
            <p:cNvSpPr txBox="1"/>
            <p:nvPr/>
          </p:nvSpPr>
          <p:spPr>
            <a:xfrm>
              <a:off x="1454129" y="3069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82" name="a"/>
            <p:cNvSpPr txBox="1"/>
            <p:nvPr/>
          </p:nvSpPr>
          <p:spPr>
            <a:xfrm>
              <a:off x="1454129" y="3071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4862016" y="3901213"/>
            <a:ext cx="1581130" cy="764250"/>
            <a:chOff x="0" y="0"/>
            <a:chExt cx="1581128" cy="764248"/>
          </a:xfrm>
        </p:grpSpPr>
        <p:grpSp>
          <p:nvGrpSpPr>
            <p:cNvPr id="497" name="Group"/>
            <p:cNvGrpSpPr/>
            <p:nvPr/>
          </p:nvGrpSpPr>
          <p:grpSpPr>
            <a:xfrm>
              <a:off x="0" y="0"/>
              <a:ext cx="1581129" cy="764249"/>
              <a:chOff x="0" y="0"/>
              <a:chExt cx="1581128" cy="764248"/>
            </a:xfrm>
          </p:grpSpPr>
          <p:sp>
            <p:nvSpPr>
              <p:cNvPr id="484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90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85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89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86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87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A47F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88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96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9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95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9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9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9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A47F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98" name="b"/>
            <p:cNvSpPr txBox="1"/>
            <p:nvPr/>
          </p:nvSpPr>
          <p:spPr>
            <a:xfrm>
              <a:off x="1076325" y="825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99" name="a"/>
            <p:cNvSpPr txBox="1"/>
            <p:nvPr/>
          </p:nvSpPr>
          <p:spPr>
            <a:xfrm>
              <a:off x="1076325" y="16189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00" name="b"/>
            <p:cNvSpPr txBox="1"/>
            <p:nvPr/>
          </p:nvSpPr>
          <p:spPr>
            <a:xfrm>
              <a:off x="57150" y="600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1" name="a"/>
            <p:cNvSpPr txBox="1"/>
            <p:nvPr/>
          </p:nvSpPr>
          <p:spPr>
            <a:xfrm>
              <a:off x="57150" y="159649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02" name="b"/>
            <p:cNvSpPr txBox="1"/>
            <p:nvPr/>
          </p:nvSpPr>
          <p:spPr>
            <a:xfrm>
              <a:off x="1450544" y="1446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3" name="a"/>
            <p:cNvSpPr txBox="1"/>
            <p:nvPr/>
          </p:nvSpPr>
          <p:spPr>
            <a:xfrm>
              <a:off x="1450544" y="1410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04" name="a"/>
            <p:cNvSpPr txBox="1"/>
            <p:nvPr/>
          </p:nvSpPr>
          <p:spPr>
            <a:xfrm>
              <a:off x="433485" y="176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05" name="b"/>
            <p:cNvSpPr txBox="1"/>
            <p:nvPr/>
          </p:nvSpPr>
          <p:spPr>
            <a:xfrm>
              <a:off x="433485" y="1537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4862016" y="2942323"/>
            <a:ext cx="1581130" cy="783644"/>
            <a:chOff x="0" y="0"/>
            <a:chExt cx="1581128" cy="783643"/>
          </a:xfrm>
        </p:grpSpPr>
        <p:grpSp>
          <p:nvGrpSpPr>
            <p:cNvPr id="520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507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513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50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12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509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510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11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519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514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18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515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516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17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521" name="c"/>
            <p:cNvSpPr txBox="1"/>
            <p:nvPr/>
          </p:nvSpPr>
          <p:spPr>
            <a:xfrm>
              <a:off x="10763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2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3" name="a"/>
            <p:cNvSpPr txBox="1"/>
            <p:nvPr/>
          </p:nvSpPr>
          <p:spPr>
            <a:xfrm>
              <a:off x="1076325" y="3600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24" name="c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5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6" name="a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27" name="c"/>
            <p:cNvSpPr txBox="1"/>
            <p:nvPr/>
          </p:nvSpPr>
          <p:spPr>
            <a:xfrm>
              <a:off x="1454129" y="239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8" name="a"/>
            <p:cNvSpPr txBox="1"/>
            <p:nvPr/>
          </p:nvSpPr>
          <p:spPr>
            <a:xfrm>
              <a:off x="1454129" y="1632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29" name="a"/>
            <p:cNvSpPr txBox="1"/>
            <p:nvPr/>
          </p:nvSpPr>
          <p:spPr>
            <a:xfrm>
              <a:off x="433485" y="239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30" name="c"/>
            <p:cNvSpPr txBox="1"/>
            <p:nvPr/>
          </p:nvSpPr>
          <p:spPr>
            <a:xfrm>
              <a:off x="433485" y="1632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4862016" y="4840709"/>
            <a:ext cx="1624291" cy="783644"/>
            <a:chOff x="0" y="0"/>
            <a:chExt cx="1624290" cy="783642"/>
          </a:xfrm>
        </p:grpSpPr>
        <p:grpSp>
          <p:nvGrpSpPr>
            <p:cNvPr id="549" name="Group"/>
            <p:cNvGrpSpPr/>
            <p:nvPr/>
          </p:nvGrpSpPr>
          <p:grpSpPr>
            <a:xfrm>
              <a:off x="0" y="19394"/>
              <a:ext cx="1624291" cy="764249"/>
              <a:chOff x="0" y="0"/>
              <a:chExt cx="1624290" cy="764248"/>
            </a:xfrm>
          </p:grpSpPr>
          <p:sp>
            <p:nvSpPr>
              <p:cNvPr id="532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539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53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38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53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3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3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37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548" name="Group"/>
              <p:cNvGrpSpPr/>
              <p:nvPr/>
            </p:nvGrpSpPr>
            <p:grpSpPr>
              <a:xfrm>
                <a:off x="854074" y="2248"/>
                <a:ext cx="770217" cy="762001"/>
                <a:chOff x="0" y="0"/>
                <a:chExt cx="770215" cy="762000"/>
              </a:xfrm>
            </p:grpSpPr>
            <p:graphicFrame>
              <p:nvGraphicFramePr>
                <p:cNvPr id="540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47" name="Group"/>
                <p:cNvGrpSpPr/>
                <p:nvPr/>
              </p:nvGrpSpPr>
              <p:grpSpPr>
                <a:xfrm>
                  <a:off x="260349" y="19877"/>
                  <a:ext cx="509867" cy="507173"/>
                  <a:chOff x="0" y="0"/>
                  <a:chExt cx="509865" cy="507171"/>
                </a:xfrm>
              </p:grpSpPr>
              <p:grpSp>
                <p:nvGrpSpPr>
                  <p:cNvPr id="545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541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542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43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44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sp>
                <p:nvSpPr>
                  <p:cNvPr id="546" name="Line"/>
                  <p:cNvSpPr/>
                  <p:nvPr/>
                </p:nvSpPr>
                <p:spPr>
                  <a:xfrm>
                    <a:off x="382605" y="21192"/>
                    <a:ext cx="127261" cy="3627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03" h="21600" fill="norm" stroke="1" extrusionOk="0">
                        <a:moveTo>
                          <a:pt x="0" y="0"/>
                        </a:moveTo>
                        <a:lnTo>
                          <a:pt x="271" y="8767"/>
                        </a:lnTo>
                        <a:cubicBezTo>
                          <a:pt x="1614" y="11194"/>
                          <a:pt x="6054" y="13193"/>
                          <a:pt x="11383" y="13707"/>
                        </a:cubicBezTo>
                        <a:cubicBezTo>
                          <a:pt x="16673" y="14216"/>
                          <a:pt x="21600" y="12774"/>
                          <a:pt x="20695" y="10644"/>
                        </a:cubicBezTo>
                        <a:cubicBezTo>
                          <a:pt x="19946" y="8878"/>
                          <a:pt x="15556" y="8064"/>
                          <a:pt x="11586" y="8371"/>
                        </a:cubicBezTo>
                        <a:cubicBezTo>
                          <a:pt x="5959" y="8805"/>
                          <a:pt x="1471" y="11221"/>
                          <a:pt x="645" y="13702"/>
                        </a:cubicBezTo>
                        <a:lnTo>
                          <a:pt x="305" y="21600"/>
                        </a:lnTo>
                      </a:path>
                    </a:pathLst>
                  </a:custGeom>
                  <a:noFill/>
                  <a:ln w="12700" cap="flat">
                    <a:solidFill>
                      <a:srgbClr val="EB48A7"/>
                    </a:solidFill>
                    <a:prstDash val="solid"/>
                    <a:miter lim="400000"/>
                    <a:headEnd type="triangle" w="med" len="med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550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51" name="b"/>
            <p:cNvSpPr txBox="1"/>
            <p:nvPr/>
          </p:nvSpPr>
          <p:spPr>
            <a:xfrm>
              <a:off x="57150" y="1917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52" name="c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53" name="a"/>
            <p:cNvSpPr txBox="1"/>
            <p:nvPr/>
          </p:nvSpPr>
          <p:spPr>
            <a:xfrm>
              <a:off x="9112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54" name="b"/>
            <p:cNvSpPr txBox="1"/>
            <p:nvPr/>
          </p:nvSpPr>
          <p:spPr>
            <a:xfrm>
              <a:off x="9112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55" name="c"/>
            <p:cNvSpPr txBox="1"/>
            <p:nvPr/>
          </p:nvSpPr>
          <p:spPr>
            <a:xfrm>
              <a:off x="911225" y="3600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56" name="b"/>
            <p:cNvSpPr txBox="1"/>
            <p:nvPr/>
          </p:nvSpPr>
          <p:spPr>
            <a:xfrm>
              <a:off x="436016" y="16954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57" name="a"/>
            <p:cNvSpPr txBox="1"/>
            <p:nvPr/>
          </p:nvSpPr>
          <p:spPr>
            <a:xfrm>
              <a:off x="436016" y="1965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58" name="c"/>
            <p:cNvSpPr txBox="1"/>
            <p:nvPr/>
          </p:nvSpPr>
          <p:spPr>
            <a:xfrm>
              <a:off x="436016" y="3087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59" name="b"/>
            <p:cNvSpPr txBox="1"/>
            <p:nvPr/>
          </p:nvSpPr>
          <p:spPr>
            <a:xfrm>
              <a:off x="1299616" y="17487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60" name="c"/>
            <p:cNvSpPr txBox="1"/>
            <p:nvPr/>
          </p:nvSpPr>
          <p:spPr>
            <a:xfrm>
              <a:off x="1299616" y="2498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61" name="a"/>
            <p:cNvSpPr txBox="1"/>
            <p:nvPr/>
          </p:nvSpPr>
          <p:spPr>
            <a:xfrm>
              <a:off x="1299616" y="31410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97" name="Group"/>
          <p:cNvGrpSpPr/>
          <p:nvPr/>
        </p:nvGrpSpPr>
        <p:grpSpPr>
          <a:xfrm>
            <a:off x="4862016" y="5789902"/>
            <a:ext cx="1611928" cy="783644"/>
            <a:chOff x="0" y="0"/>
            <a:chExt cx="1611926" cy="783642"/>
          </a:xfrm>
        </p:grpSpPr>
        <p:grpSp>
          <p:nvGrpSpPr>
            <p:cNvPr id="583" name="Group"/>
            <p:cNvGrpSpPr/>
            <p:nvPr/>
          </p:nvGrpSpPr>
          <p:grpSpPr>
            <a:xfrm>
              <a:off x="0" y="19394"/>
              <a:ext cx="1611927" cy="764249"/>
              <a:chOff x="0" y="0"/>
              <a:chExt cx="1611926" cy="764248"/>
            </a:xfrm>
          </p:grpSpPr>
          <p:sp>
            <p:nvSpPr>
              <p:cNvPr id="563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570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564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69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565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66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67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68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582" name="Group"/>
              <p:cNvGrpSpPr/>
              <p:nvPr/>
            </p:nvGrpSpPr>
            <p:grpSpPr>
              <a:xfrm>
                <a:off x="854074" y="2248"/>
                <a:ext cx="757853" cy="762001"/>
                <a:chOff x="0" y="0"/>
                <a:chExt cx="757851" cy="762000"/>
              </a:xfrm>
            </p:grpSpPr>
            <p:graphicFrame>
              <p:nvGraphicFramePr>
                <p:cNvPr id="57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81" name="Group"/>
                <p:cNvGrpSpPr/>
                <p:nvPr/>
              </p:nvGrpSpPr>
              <p:grpSpPr>
                <a:xfrm>
                  <a:off x="260349" y="19877"/>
                  <a:ext cx="497503" cy="507173"/>
                  <a:chOff x="0" y="0"/>
                  <a:chExt cx="497502" cy="507171"/>
                </a:xfrm>
              </p:grpSpPr>
              <p:grpSp>
                <p:nvGrpSpPr>
                  <p:cNvPr id="576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572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573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74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75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580" name="Group"/>
                  <p:cNvGrpSpPr/>
                  <p:nvPr/>
                </p:nvGrpSpPr>
                <p:grpSpPr>
                  <a:xfrm>
                    <a:off x="381399" y="36725"/>
                    <a:ext cx="116104" cy="367516"/>
                    <a:chOff x="0" y="0"/>
                    <a:chExt cx="116102" cy="367514"/>
                  </a:xfrm>
                </p:grpSpPr>
                <p:sp>
                  <p:nvSpPr>
                    <p:cNvPr id="577" name="Line"/>
                    <p:cNvSpPr/>
                    <p:nvPr/>
                  </p:nvSpPr>
                  <p:spPr>
                    <a:xfrm flipH="1">
                      <a:off x="-1" y="29200"/>
                      <a:ext cx="2" cy="15240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0" tIns="0" rIns="0" bIns="0" numCol="1" anchor="t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5600">
                          <a:solidFill>
                            <a:srgbClr val="000000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578" name="Line"/>
                    <p:cNvSpPr/>
                    <p:nvPr/>
                  </p:nvSpPr>
                  <p:spPr>
                    <a:xfrm flipH="1">
                      <a:off x="414" y="220406"/>
                      <a:ext cx="1" cy="147109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0" tIns="0" rIns="0" bIns="0" numCol="1" anchor="t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5600">
                          <a:solidFill>
                            <a:srgbClr val="000000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579" name="Line"/>
                    <p:cNvSpPr/>
                    <p:nvPr/>
                  </p:nvSpPr>
                  <p:spPr>
                    <a:xfrm>
                      <a:off x="8927" y="0"/>
                      <a:ext cx="107176" cy="34654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728" h="21600" fill="norm" stroke="1" extrusionOk="0">
                          <a:moveTo>
                            <a:pt x="5232" y="21600"/>
                          </a:moveTo>
                          <a:cubicBezTo>
                            <a:pt x="14332" y="19339"/>
                            <a:pt x="19954" y="15920"/>
                            <a:pt x="20653" y="12224"/>
                          </a:cubicBezTo>
                          <a:cubicBezTo>
                            <a:pt x="21600" y="7211"/>
                            <a:pt x="13580" y="2464"/>
                            <a:pt x="0" y="0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</p:grpSp>
          </p:grpSp>
        </p:grpSp>
        <p:sp>
          <p:nvSpPr>
            <p:cNvPr id="584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5" name="b"/>
            <p:cNvSpPr txBox="1"/>
            <p:nvPr/>
          </p:nvSpPr>
          <p:spPr>
            <a:xfrm>
              <a:off x="57150" y="1917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86" name="c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87" name="a"/>
            <p:cNvSpPr txBox="1"/>
            <p:nvPr/>
          </p:nvSpPr>
          <p:spPr>
            <a:xfrm>
              <a:off x="911225" y="224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8" name="b"/>
            <p:cNvSpPr txBox="1"/>
            <p:nvPr/>
          </p:nvSpPr>
          <p:spPr>
            <a:xfrm>
              <a:off x="9112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89" name="c"/>
            <p:cNvSpPr txBox="1"/>
            <p:nvPr/>
          </p:nvSpPr>
          <p:spPr>
            <a:xfrm>
              <a:off x="911225" y="3600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593" name="Group"/>
            <p:cNvGrpSpPr/>
            <p:nvPr/>
          </p:nvGrpSpPr>
          <p:grpSpPr>
            <a:xfrm>
              <a:off x="436184" y="21757"/>
              <a:ext cx="114301" cy="451559"/>
              <a:chOff x="0" y="0"/>
              <a:chExt cx="114300" cy="451557"/>
            </a:xfrm>
          </p:grpSpPr>
          <p:sp>
            <p:nvSpPr>
              <p:cNvPr id="590" name="b"/>
              <p:cNvSpPr txBox="1"/>
              <p:nvPr/>
            </p:nvSpPr>
            <p:spPr>
              <a:xfrm>
                <a:off x="0" y="149888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91" name="a"/>
              <p:cNvSpPr txBox="1"/>
              <p:nvPr/>
            </p:nvSpPr>
            <p:spPr>
              <a:xfrm>
                <a:off x="0" y="0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92" name="c"/>
              <p:cNvSpPr txBox="1"/>
              <p:nvPr/>
            </p:nvSpPr>
            <p:spPr>
              <a:xfrm>
                <a:off x="0" y="289122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94" name="a"/>
            <p:cNvSpPr txBox="1"/>
            <p:nvPr/>
          </p:nvSpPr>
          <p:spPr>
            <a:xfrm>
              <a:off x="1299784" y="17164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95" name="c"/>
            <p:cNvSpPr txBox="1"/>
            <p:nvPr/>
          </p:nvSpPr>
          <p:spPr>
            <a:xfrm>
              <a:off x="1299784" y="2175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96" name="b"/>
            <p:cNvSpPr txBox="1"/>
            <p:nvPr/>
          </p:nvSpPr>
          <p:spPr>
            <a:xfrm>
              <a:off x="1299784" y="31088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4862016" y="6739095"/>
            <a:ext cx="1648812" cy="783645"/>
            <a:chOff x="0" y="0"/>
            <a:chExt cx="1648811" cy="783643"/>
          </a:xfrm>
        </p:grpSpPr>
        <p:grpSp>
          <p:nvGrpSpPr>
            <p:cNvPr id="626" name="Group"/>
            <p:cNvGrpSpPr/>
            <p:nvPr/>
          </p:nvGrpSpPr>
          <p:grpSpPr>
            <a:xfrm>
              <a:off x="0" y="19394"/>
              <a:ext cx="1648812" cy="764250"/>
              <a:chOff x="0" y="0"/>
              <a:chExt cx="1648811" cy="764248"/>
            </a:xfrm>
          </p:grpSpPr>
          <p:sp>
            <p:nvSpPr>
              <p:cNvPr id="598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605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59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604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60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60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60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60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625" name="Group"/>
              <p:cNvGrpSpPr/>
              <p:nvPr/>
            </p:nvGrpSpPr>
            <p:grpSpPr>
              <a:xfrm>
                <a:off x="854075" y="2248"/>
                <a:ext cx="794737" cy="762001"/>
                <a:chOff x="0" y="0"/>
                <a:chExt cx="794736" cy="762000"/>
              </a:xfrm>
            </p:grpSpPr>
            <p:graphicFrame>
              <p:nvGraphicFramePr>
                <p:cNvPr id="60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624" name="Group"/>
                <p:cNvGrpSpPr/>
                <p:nvPr/>
              </p:nvGrpSpPr>
              <p:grpSpPr>
                <a:xfrm>
                  <a:off x="260349" y="19877"/>
                  <a:ext cx="534388" cy="507173"/>
                  <a:chOff x="0" y="0"/>
                  <a:chExt cx="534386" cy="507171"/>
                </a:xfrm>
              </p:grpSpPr>
              <p:grpSp>
                <p:nvGrpSpPr>
                  <p:cNvPr id="611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607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608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rgbClr val="D7ACD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609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610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rgbClr val="AA7CA9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623" name="Group"/>
                  <p:cNvGrpSpPr/>
                  <p:nvPr/>
                </p:nvGrpSpPr>
                <p:grpSpPr>
                  <a:xfrm>
                    <a:off x="380887" y="129924"/>
                    <a:ext cx="153500" cy="177801"/>
                    <a:chOff x="11873" y="0"/>
                    <a:chExt cx="153499" cy="177800"/>
                  </a:xfrm>
                </p:grpSpPr>
                <p:grpSp>
                  <p:nvGrpSpPr>
                    <p:cNvPr id="616" name="Group"/>
                    <p:cNvGrpSpPr/>
                    <p:nvPr/>
                  </p:nvGrpSpPr>
                  <p:grpSpPr>
                    <a:xfrm>
                      <a:off x="11873" y="0"/>
                      <a:ext cx="153500" cy="177801"/>
                      <a:chOff x="11873" y="0"/>
                      <a:chExt cx="153499" cy="177800"/>
                    </a:xfrm>
                  </p:grpSpPr>
                  <p:sp>
                    <p:nvSpPr>
                      <p:cNvPr id="612" name="Polygon"/>
                      <p:cNvSpPr/>
                      <p:nvPr/>
                    </p:nvSpPr>
                    <p:spPr>
                      <a:xfrm>
                        <a:off x="11873" y="0"/>
                        <a:ext cx="153500" cy="17724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10800" y="0"/>
                            </a:moveTo>
                            <a:lnTo>
                              <a:pt x="21600" y="5400"/>
                            </a:lnTo>
                            <a:lnTo>
                              <a:pt x="21600" y="16200"/>
                            </a:lnTo>
                            <a:lnTo>
                              <a:pt x="10800" y="21600"/>
                            </a:lnTo>
                            <a:lnTo>
                              <a:pt x="0" y="16200"/>
                            </a:lnTo>
                            <a:lnTo>
                              <a:pt x="0" y="5400"/>
                            </a:lnTo>
                            <a:close/>
                          </a:path>
                        </a:pathLst>
                      </a:cu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613" name="Line"/>
                      <p:cNvSpPr/>
                      <p:nvPr/>
                    </p:nvSpPr>
                    <p:spPr>
                      <a:xfrm>
                        <a:off x="12991" y="44956"/>
                        <a:ext cx="75769" cy="4329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614" name="Line"/>
                      <p:cNvSpPr/>
                      <p:nvPr/>
                    </p:nvSpPr>
                    <p:spPr>
                      <a:xfrm flipV="1">
                        <a:off x="88011" y="45020"/>
                        <a:ext cx="76244" cy="43167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615" name="Line"/>
                      <p:cNvSpPr/>
                      <p:nvPr/>
                    </p:nvSpPr>
                    <p:spPr>
                      <a:xfrm flipV="1">
                        <a:off x="88622" y="88536"/>
                        <a:ext cx="1" cy="8926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  <p:sp>
                  <p:nvSpPr>
                    <p:cNvPr id="617" name="Circle"/>
                    <p:cNvSpPr/>
                    <p:nvPr/>
                  </p:nvSpPr>
                  <p:spPr>
                    <a:xfrm>
                      <a:off x="34581" y="81275"/>
                      <a:ext cx="15441" cy="15441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618" name="Circle"/>
                    <p:cNvSpPr/>
                    <p:nvPr/>
                  </p:nvSpPr>
                  <p:spPr>
                    <a:xfrm>
                      <a:off x="50021" y="127596"/>
                      <a:ext cx="15442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619" name="Circle"/>
                    <p:cNvSpPr/>
                    <p:nvPr/>
                  </p:nvSpPr>
                  <p:spPr>
                    <a:xfrm>
                      <a:off x="142664" y="65834"/>
                      <a:ext cx="15441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620" name="Circle"/>
                    <p:cNvSpPr/>
                    <p:nvPr/>
                  </p:nvSpPr>
                  <p:spPr>
                    <a:xfrm>
                      <a:off x="127223" y="96715"/>
                      <a:ext cx="15442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621" name="Circle"/>
                    <p:cNvSpPr/>
                    <p:nvPr/>
                  </p:nvSpPr>
                  <p:spPr>
                    <a:xfrm>
                      <a:off x="111783" y="127596"/>
                      <a:ext cx="15441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622" name="Circle"/>
                    <p:cNvSpPr/>
                    <p:nvPr/>
                  </p:nvSpPr>
                  <p:spPr>
                    <a:xfrm>
                      <a:off x="80902" y="34954"/>
                      <a:ext cx="15442" cy="15441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</p:grpSp>
          </p:grpSp>
        </p:grpSp>
        <p:sp>
          <p:nvSpPr>
            <p:cNvPr id="627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28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29" name="c"/>
            <p:cNvSpPr txBox="1"/>
            <p:nvPr/>
          </p:nvSpPr>
          <p:spPr>
            <a:xfrm>
              <a:off x="57150" y="35782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30" name="a"/>
            <p:cNvSpPr txBox="1"/>
            <p:nvPr/>
          </p:nvSpPr>
          <p:spPr>
            <a:xfrm>
              <a:off x="9112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31" name="b"/>
            <p:cNvSpPr txBox="1"/>
            <p:nvPr/>
          </p:nvSpPr>
          <p:spPr>
            <a:xfrm>
              <a:off x="9112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32" name="c"/>
            <p:cNvSpPr txBox="1"/>
            <p:nvPr/>
          </p:nvSpPr>
          <p:spPr>
            <a:xfrm>
              <a:off x="911225" y="3600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33" name="b"/>
            <p:cNvSpPr txBox="1"/>
            <p:nvPr/>
          </p:nvSpPr>
          <p:spPr>
            <a:xfrm>
              <a:off x="441513" y="17131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34" name="a"/>
            <p:cNvSpPr txBox="1"/>
            <p:nvPr/>
          </p:nvSpPr>
          <p:spPr>
            <a:xfrm>
              <a:off x="441513" y="2142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35" name="c"/>
            <p:cNvSpPr txBox="1"/>
            <p:nvPr/>
          </p:nvSpPr>
          <p:spPr>
            <a:xfrm>
              <a:off x="441513" y="31055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36" name="c"/>
            <p:cNvSpPr txBox="1"/>
            <p:nvPr/>
          </p:nvSpPr>
          <p:spPr>
            <a:xfrm>
              <a:off x="1290376" y="17131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37" name="a"/>
            <p:cNvSpPr txBox="1"/>
            <p:nvPr/>
          </p:nvSpPr>
          <p:spPr>
            <a:xfrm>
              <a:off x="1290376" y="2142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38" name="b"/>
            <p:cNvSpPr txBox="1"/>
            <p:nvPr/>
          </p:nvSpPr>
          <p:spPr>
            <a:xfrm>
              <a:off x="1290376" y="31055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20" name="Group"/>
          <p:cNvGrpSpPr/>
          <p:nvPr/>
        </p:nvGrpSpPr>
        <p:grpSpPr>
          <a:xfrm>
            <a:off x="4862016" y="7642225"/>
            <a:ext cx="1665116" cy="513121"/>
            <a:chOff x="0" y="0"/>
            <a:chExt cx="1665115" cy="513120"/>
          </a:xfrm>
        </p:grpSpPr>
        <p:grpSp>
          <p:nvGrpSpPr>
            <p:cNvPr id="658" name="Group"/>
            <p:cNvGrpSpPr/>
            <p:nvPr/>
          </p:nvGrpSpPr>
          <p:grpSpPr>
            <a:xfrm>
              <a:off x="-1" y="12919"/>
              <a:ext cx="469901" cy="469901"/>
              <a:chOff x="0" y="0"/>
              <a:chExt cx="469900" cy="469900"/>
            </a:xfrm>
          </p:grpSpPr>
          <p:sp>
            <p:nvSpPr>
              <p:cNvPr id="640" name="Line"/>
              <p:cNvSpPr/>
              <p:nvPr/>
            </p:nvSpPr>
            <p:spPr>
              <a:xfrm flipV="1">
                <a:off x="40802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1" name="Line"/>
              <p:cNvSpPr/>
              <p:nvPr/>
            </p:nvSpPr>
            <p:spPr>
              <a:xfrm flipV="1">
                <a:off x="35033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2" name="Line"/>
              <p:cNvSpPr/>
              <p:nvPr/>
            </p:nvSpPr>
            <p:spPr>
              <a:xfrm flipV="1">
                <a:off x="29263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3" name="Line"/>
              <p:cNvSpPr/>
              <p:nvPr/>
            </p:nvSpPr>
            <p:spPr>
              <a:xfrm flipV="1">
                <a:off x="23495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4" name="Line"/>
              <p:cNvSpPr/>
              <p:nvPr/>
            </p:nvSpPr>
            <p:spPr>
              <a:xfrm flipV="1">
                <a:off x="17726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5" name="Line"/>
              <p:cNvSpPr/>
              <p:nvPr/>
            </p:nvSpPr>
            <p:spPr>
              <a:xfrm flipV="1">
                <a:off x="11956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 flipV="1">
                <a:off x="6187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7" name="Line"/>
              <p:cNvSpPr/>
              <p:nvPr/>
            </p:nvSpPr>
            <p:spPr>
              <a:xfrm flipH="1" flipV="1">
                <a:off x="-1" y="46571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8" name="Line"/>
              <p:cNvSpPr/>
              <p:nvPr/>
            </p:nvSpPr>
            <p:spPr>
              <a:xfrm flipH="1" flipV="1">
                <a:off x="-1" y="419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49" name="Line"/>
              <p:cNvSpPr/>
              <p:nvPr/>
            </p:nvSpPr>
            <p:spPr>
              <a:xfrm flipH="1" flipV="1">
                <a:off x="-1" y="61879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0" name="Line"/>
              <p:cNvSpPr/>
              <p:nvPr/>
            </p:nvSpPr>
            <p:spPr>
              <a:xfrm flipH="1" flipV="1">
                <a:off x="-1" y="11957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1" name="Line"/>
              <p:cNvSpPr/>
              <p:nvPr/>
            </p:nvSpPr>
            <p:spPr>
              <a:xfrm flipH="1" flipV="1">
                <a:off x="-1" y="17726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2" name="Line"/>
              <p:cNvSpPr/>
              <p:nvPr/>
            </p:nvSpPr>
            <p:spPr>
              <a:xfrm flipH="1" flipV="1">
                <a:off x="-1" y="23495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3" name="Line"/>
              <p:cNvSpPr/>
              <p:nvPr/>
            </p:nvSpPr>
            <p:spPr>
              <a:xfrm flipH="1" flipV="1">
                <a:off x="-1" y="29264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4" name="Line"/>
              <p:cNvSpPr/>
              <p:nvPr/>
            </p:nvSpPr>
            <p:spPr>
              <a:xfrm flipH="1" flipV="1">
                <a:off x="-1" y="35033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 flipH="1" flipV="1">
                <a:off x="-1" y="40802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6" name="Line"/>
              <p:cNvSpPr/>
              <p:nvPr/>
            </p:nvSpPr>
            <p:spPr>
              <a:xfrm flipV="1">
                <a:off x="419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 flipV="1">
                <a:off x="46570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61" name="Group"/>
            <p:cNvGrpSpPr/>
            <p:nvPr/>
          </p:nvGrpSpPr>
          <p:grpSpPr>
            <a:xfrm>
              <a:off x="51909" y="54936"/>
              <a:ext cx="101601" cy="248841"/>
              <a:chOff x="0" y="0"/>
              <a:chExt cx="101600" cy="248840"/>
            </a:xfrm>
          </p:grpSpPr>
          <p:sp>
            <p:nvSpPr>
              <p:cNvPr id="659" name="Rectangle"/>
              <p:cNvSpPr/>
              <p:nvPr/>
            </p:nvSpPr>
            <p:spPr>
              <a:xfrm>
                <a:off x="0" y="43986"/>
                <a:ext cx="101600" cy="160868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64" name="Group"/>
            <p:cNvGrpSpPr/>
            <p:nvPr/>
          </p:nvGrpSpPr>
          <p:grpSpPr>
            <a:xfrm>
              <a:off x="185539" y="225038"/>
              <a:ext cx="101601" cy="248841"/>
              <a:chOff x="0" y="0"/>
              <a:chExt cx="101600" cy="248840"/>
            </a:xfrm>
          </p:grpSpPr>
          <p:sp>
            <p:nvSpPr>
              <p:cNvPr id="662" name="Rectangle"/>
              <p:cNvSpPr/>
              <p:nvPr/>
            </p:nvSpPr>
            <p:spPr>
              <a:xfrm>
                <a:off x="0" y="43986"/>
                <a:ext cx="101600" cy="16086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67" name="Group"/>
            <p:cNvGrpSpPr/>
            <p:nvPr/>
          </p:nvGrpSpPr>
          <p:grpSpPr>
            <a:xfrm>
              <a:off x="321416" y="140621"/>
              <a:ext cx="101601" cy="248842"/>
              <a:chOff x="0" y="0"/>
              <a:chExt cx="101600" cy="248840"/>
            </a:xfrm>
          </p:grpSpPr>
          <p:sp>
            <p:nvSpPr>
              <p:cNvPr id="665" name="Rectangle"/>
              <p:cNvSpPr/>
              <p:nvPr/>
            </p:nvSpPr>
            <p:spPr>
              <a:xfrm>
                <a:off x="0" y="43987"/>
                <a:ext cx="101600" cy="160867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>
              <a:off x="495119" y="5948"/>
              <a:ext cx="259203" cy="507173"/>
              <a:chOff x="0" y="0"/>
              <a:chExt cx="259201" cy="507171"/>
            </a:xfrm>
          </p:grpSpPr>
          <p:sp>
            <p:nvSpPr>
              <p:cNvPr id="668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669" name="Square"/>
              <p:cNvSpPr/>
              <p:nvPr/>
            </p:nvSpPr>
            <p:spPr>
              <a:xfrm>
                <a:off x="149204" y="10353"/>
                <a:ext cx="101601" cy="97367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0" name="Square"/>
              <p:cNvSpPr/>
              <p:nvPr/>
            </p:nvSpPr>
            <p:spPr>
              <a:xfrm>
                <a:off x="149204" y="133530"/>
                <a:ext cx="101601" cy="9736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1" name="Square"/>
              <p:cNvSpPr/>
              <p:nvPr/>
            </p:nvSpPr>
            <p:spPr>
              <a:xfrm>
                <a:off x="149204" y="256707"/>
                <a:ext cx="101601" cy="97368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706" name="Group"/>
            <p:cNvGrpSpPr/>
            <p:nvPr/>
          </p:nvGrpSpPr>
          <p:grpSpPr>
            <a:xfrm>
              <a:off x="910985" y="5948"/>
              <a:ext cx="753429" cy="507173"/>
              <a:chOff x="0" y="0"/>
              <a:chExt cx="753428" cy="507171"/>
            </a:xfrm>
          </p:grpSpPr>
          <p:grpSp>
            <p:nvGrpSpPr>
              <p:cNvPr id="691" name="Group"/>
              <p:cNvGrpSpPr/>
              <p:nvPr/>
            </p:nvGrpSpPr>
            <p:grpSpPr>
              <a:xfrm>
                <a:off x="-1" y="6971"/>
                <a:ext cx="469901" cy="469901"/>
                <a:chOff x="0" y="0"/>
                <a:chExt cx="469900" cy="469900"/>
              </a:xfrm>
            </p:grpSpPr>
            <p:sp>
              <p:nvSpPr>
                <p:cNvPr id="673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74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75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76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77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78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79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0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1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2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3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4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5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6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7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8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9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90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94" name="Group"/>
              <p:cNvGrpSpPr/>
              <p:nvPr/>
            </p:nvGrpSpPr>
            <p:grpSpPr>
              <a:xfrm>
                <a:off x="51017" y="200894"/>
                <a:ext cx="101601" cy="248842"/>
                <a:chOff x="0" y="0"/>
                <a:chExt cx="101600" cy="248840"/>
              </a:xfrm>
            </p:grpSpPr>
            <p:sp>
              <p:nvSpPr>
                <p:cNvPr id="692" name="Rectangle"/>
                <p:cNvSpPr/>
                <p:nvPr/>
              </p:nvSpPr>
              <p:spPr>
                <a:xfrm>
                  <a:off x="0" y="43986"/>
                  <a:ext cx="101600" cy="1608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93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97" name="Group"/>
              <p:cNvGrpSpPr/>
              <p:nvPr/>
            </p:nvGrpSpPr>
            <p:grpSpPr>
              <a:xfrm>
                <a:off x="184646" y="116477"/>
                <a:ext cx="101601" cy="248842"/>
                <a:chOff x="0" y="0"/>
                <a:chExt cx="101600" cy="248840"/>
              </a:xfrm>
            </p:grpSpPr>
            <p:sp>
              <p:nvSpPr>
                <p:cNvPr id="695" name="Rectangle"/>
                <p:cNvSpPr/>
                <p:nvPr/>
              </p:nvSpPr>
              <p:spPr>
                <a:xfrm>
                  <a:off x="0" y="43986"/>
                  <a:ext cx="101600" cy="1608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96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700" name="Group"/>
              <p:cNvGrpSpPr/>
              <p:nvPr/>
            </p:nvGrpSpPr>
            <p:grpSpPr>
              <a:xfrm>
                <a:off x="320523" y="30447"/>
                <a:ext cx="101601" cy="248842"/>
                <a:chOff x="0" y="0"/>
                <a:chExt cx="101600" cy="248840"/>
              </a:xfrm>
            </p:grpSpPr>
            <p:sp>
              <p:nvSpPr>
                <p:cNvPr id="698" name="Rectangle"/>
                <p:cNvSpPr/>
                <p:nvPr/>
              </p:nvSpPr>
              <p:spPr>
                <a:xfrm>
                  <a:off x="0" y="43987"/>
                  <a:ext cx="101600" cy="160867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99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>
                      <a:satOff val="11793"/>
                      <a:lumOff val="18243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705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701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02" name="Square"/>
                <p:cNvSpPr/>
                <p:nvPr/>
              </p:nvSpPr>
              <p:spPr>
                <a:xfrm>
                  <a:off x="149204" y="10353"/>
                  <a:ext cx="101601" cy="973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3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04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sp>
          <p:nvSpPr>
            <p:cNvPr id="707" name="Line"/>
            <p:cNvSpPr/>
            <p:nvPr/>
          </p:nvSpPr>
          <p:spPr>
            <a:xfrm>
              <a:off x="625454" y="430428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8" name="b"/>
            <p:cNvSpPr txBox="1"/>
            <p:nvPr/>
          </p:nvSpPr>
          <p:spPr>
            <a:xfrm>
              <a:off x="955652" y="206498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09" name="c"/>
            <p:cNvSpPr txBox="1"/>
            <p:nvPr/>
          </p:nvSpPr>
          <p:spPr>
            <a:xfrm>
              <a:off x="1089278" y="120641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0" name="a"/>
            <p:cNvSpPr txBox="1"/>
            <p:nvPr/>
          </p:nvSpPr>
          <p:spPr>
            <a:xfrm>
              <a:off x="1222905" y="3974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11" name="a"/>
            <p:cNvSpPr txBox="1"/>
            <p:nvPr/>
          </p:nvSpPr>
          <p:spPr>
            <a:xfrm>
              <a:off x="45559" y="54591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12" name="b"/>
            <p:cNvSpPr txBox="1"/>
            <p:nvPr/>
          </p:nvSpPr>
          <p:spPr>
            <a:xfrm>
              <a:off x="179186" y="223253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13" name="c"/>
            <p:cNvSpPr txBox="1"/>
            <p:nvPr/>
          </p:nvSpPr>
          <p:spPr>
            <a:xfrm>
              <a:off x="312813" y="1439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4" name="b"/>
            <p:cNvSpPr txBox="1"/>
            <p:nvPr/>
          </p:nvSpPr>
          <p:spPr>
            <a:xfrm>
              <a:off x="640722" y="12448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15" name="a"/>
            <p:cNvSpPr txBox="1"/>
            <p:nvPr/>
          </p:nvSpPr>
          <p:spPr>
            <a:xfrm>
              <a:off x="640722" y="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16" name="c"/>
            <p:cNvSpPr txBox="1"/>
            <p:nvPr/>
          </p:nvSpPr>
          <p:spPr>
            <a:xfrm>
              <a:off x="640722" y="23832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7" name="c"/>
            <p:cNvSpPr txBox="1"/>
            <p:nvPr/>
          </p:nvSpPr>
          <p:spPr>
            <a:xfrm>
              <a:off x="1550815" y="11994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8" name="b"/>
            <p:cNvSpPr txBox="1"/>
            <p:nvPr/>
          </p:nvSpPr>
          <p:spPr>
            <a:xfrm>
              <a:off x="1550815" y="815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19" name="a"/>
            <p:cNvSpPr txBox="1"/>
            <p:nvPr/>
          </p:nvSpPr>
          <p:spPr>
            <a:xfrm>
              <a:off x="1550815" y="2337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1" name="b"/>
          <p:cNvSpPr txBox="1"/>
          <p:nvPr/>
        </p:nvSpPr>
        <p:spPr>
          <a:xfrm>
            <a:off x="5502738" y="905010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22" name="a"/>
          <p:cNvSpPr txBox="1"/>
          <p:nvPr/>
        </p:nvSpPr>
        <p:spPr>
          <a:xfrm>
            <a:off x="5502738" y="892561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3" name="c"/>
          <p:cNvSpPr txBox="1"/>
          <p:nvPr/>
        </p:nvSpPr>
        <p:spPr>
          <a:xfrm>
            <a:off x="5502738" y="91639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24" name="c"/>
          <p:cNvSpPr txBox="1"/>
          <p:nvPr/>
        </p:nvSpPr>
        <p:spPr>
          <a:xfrm>
            <a:off x="6412831" y="90501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25" name="b"/>
          <p:cNvSpPr txBox="1"/>
          <p:nvPr/>
        </p:nvSpPr>
        <p:spPr>
          <a:xfrm>
            <a:off x="6412831" y="8925648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26" name="a"/>
          <p:cNvSpPr txBox="1"/>
          <p:nvPr/>
        </p:nvSpPr>
        <p:spPr>
          <a:xfrm>
            <a:off x="6412831" y="916397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7" name="b"/>
          <p:cNvSpPr txBox="1"/>
          <p:nvPr/>
        </p:nvSpPr>
        <p:spPr>
          <a:xfrm>
            <a:off x="4155811" y="199200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28" name="a"/>
          <p:cNvSpPr txBox="1"/>
          <p:nvPr/>
        </p:nvSpPr>
        <p:spPr>
          <a:xfrm>
            <a:off x="4155811" y="184212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29" name="c"/>
          <p:cNvSpPr txBox="1"/>
          <p:nvPr/>
        </p:nvSpPr>
        <p:spPr>
          <a:xfrm>
            <a:off x="4155811" y="2131242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30" name="b"/>
          <p:cNvSpPr txBox="1"/>
          <p:nvPr/>
        </p:nvSpPr>
        <p:spPr>
          <a:xfrm>
            <a:off x="3332003" y="1989229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31" name="a"/>
          <p:cNvSpPr txBox="1"/>
          <p:nvPr/>
        </p:nvSpPr>
        <p:spPr>
          <a:xfrm>
            <a:off x="3332003" y="183934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2" name="c"/>
          <p:cNvSpPr txBox="1"/>
          <p:nvPr/>
        </p:nvSpPr>
        <p:spPr>
          <a:xfrm>
            <a:off x="3332003" y="212846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753" name="Group"/>
          <p:cNvGrpSpPr/>
          <p:nvPr/>
        </p:nvGrpSpPr>
        <p:grpSpPr>
          <a:xfrm>
            <a:off x="526514" y="3182179"/>
            <a:ext cx="1187430" cy="768695"/>
            <a:chOff x="25400" y="0"/>
            <a:chExt cx="1187429" cy="768694"/>
          </a:xfrm>
        </p:grpSpPr>
        <p:sp>
          <p:nvSpPr>
            <p:cNvPr id="733" name="Line"/>
            <p:cNvSpPr/>
            <p:nvPr/>
          </p:nvSpPr>
          <p:spPr>
            <a:xfrm>
              <a:off x="331119" y="297191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40" name="Group"/>
            <p:cNvGrpSpPr/>
            <p:nvPr/>
          </p:nvGrpSpPr>
          <p:grpSpPr>
            <a:xfrm>
              <a:off x="650875" y="6694"/>
              <a:ext cx="561955" cy="762001"/>
              <a:chOff x="0" y="0"/>
              <a:chExt cx="561954" cy="762000"/>
            </a:xfrm>
          </p:grpSpPr>
          <p:graphicFrame>
            <p:nvGraphicFramePr>
              <p:cNvPr id="734" name="Table"/>
              <p:cNvGraphicFramePr/>
              <p:nvPr/>
            </p:nvGraphicFramePr>
            <p:xfrm>
              <a:off x="0" y="0"/>
              <a:ext cx="228600" cy="762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739" name="Group"/>
              <p:cNvGrpSpPr/>
              <p:nvPr/>
            </p:nvGrpSpPr>
            <p:grpSpPr>
              <a:xfrm>
                <a:off x="260350" y="19877"/>
                <a:ext cx="301605" cy="507173"/>
                <a:chOff x="0" y="0"/>
                <a:chExt cx="301604" cy="507171"/>
              </a:xfrm>
            </p:grpSpPr>
            <p:sp>
              <p:nvSpPr>
                <p:cNvPr id="735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36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7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8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graphicFrame>
          <p:nvGraphicFramePr>
            <p:cNvPr id="741" name="Table"/>
            <p:cNvGraphicFramePr/>
            <p:nvPr/>
          </p:nvGraphicFramePr>
          <p:xfrm>
            <a:off x="25400" y="298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A477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A7CA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42" name="a"/>
            <p:cNvSpPr txBox="1"/>
            <p:nvPr/>
          </p:nvSpPr>
          <p:spPr>
            <a:xfrm>
              <a:off x="708025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3" name="a"/>
            <p:cNvSpPr txBox="1"/>
            <p:nvPr/>
          </p:nvSpPr>
          <p:spPr>
            <a:xfrm>
              <a:off x="708025" y="5186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4" name="c"/>
            <p:cNvSpPr txBox="1"/>
            <p:nvPr/>
          </p:nvSpPr>
          <p:spPr>
            <a:xfrm>
              <a:off x="708025" y="1663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45" name="b"/>
            <p:cNvSpPr txBox="1"/>
            <p:nvPr/>
          </p:nvSpPr>
          <p:spPr>
            <a:xfrm>
              <a:off x="708025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6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7" name="a"/>
            <p:cNvSpPr txBox="1"/>
            <p:nvPr/>
          </p:nvSpPr>
          <p:spPr>
            <a:xfrm>
              <a:off x="57150" y="5186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8" name="c"/>
            <p:cNvSpPr txBox="1"/>
            <p:nvPr/>
          </p:nvSpPr>
          <p:spPr>
            <a:xfrm>
              <a:off x="57150" y="1663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49" name="b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50" name="b"/>
            <p:cNvSpPr txBox="1"/>
            <p:nvPr/>
          </p:nvSpPr>
          <p:spPr>
            <a:xfrm>
              <a:off x="1085829" y="15380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51" name="a"/>
            <p:cNvSpPr txBox="1"/>
            <p:nvPr/>
          </p:nvSpPr>
          <p:spPr>
            <a:xfrm>
              <a:off x="1085829" y="39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52" name="c"/>
            <p:cNvSpPr txBox="1"/>
            <p:nvPr/>
          </p:nvSpPr>
          <p:spPr>
            <a:xfrm>
              <a:off x="1085829" y="29304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501114" y="4360590"/>
            <a:ext cx="1174730" cy="768695"/>
            <a:chOff x="0" y="0"/>
            <a:chExt cx="1174728" cy="768694"/>
          </a:xfrm>
        </p:grpSpPr>
        <p:grpSp>
          <p:nvGrpSpPr>
            <p:cNvPr id="765" name="Group"/>
            <p:cNvGrpSpPr/>
            <p:nvPr/>
          </p:nvGrpSpPr>
          <p:grpSpPr>
            <a:xfrm>
              <a:off x="0" y="6694"/>
              <a:ext cx="1174729" cy="762001"/>
              <a:chOff x="0" y="0"/>
              <a:chExt cx="1174728" cy="762000"/>
            </a:xfrm>
          </p:grpSpPr>
          <p:sp>
            <p:nvSpPr>
              <p:cNvPr id="754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1047728" y="32479"/>
                <a:ext cx="127001" cy="121710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1047728" y="174707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1047728" y="316934"/>
                <a:ext cx="127001" cy="121709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764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75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63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759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760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61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62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766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7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8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69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70" name="b"/>
            <p:cNvSpPr txBox="1"/>
            <p:nvPr/>
          </p:nvSpPr>
          <p:spPr>
            <a:xfrm>
              <a:off x="439838" y="15702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71" name="a"/>
            <p:cNvSpPr txBox="1"/>
            <p:nvPr/>
          </p:nvSpPr>
          <p:spPr>
            <a:xfrm>
              <a:off x="439838" y="713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72" name="c"/>
            <p:cNvSpPr txBox="1"/>
            <p:nvPr/>
          </p:nvSpPr>
          <p:spPr>
            <a:xfrm>
              <a:off x="439838" y="296255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73" name="b"/>
            <p:cNvSpPr txBox="1"/>
            <p:nvPr/>
          </p:nvSpPr>
          <p:spPr>
            <a:xfrm>
              <a:off x="1047728" y="15329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74" name="a"/>
            <p:cNvSpPr txBox="1"/>
            <p:nvPr/>
          </p:nvSpPr>
          <p:spPr>
            <a:xfrm>
              <a:off x="1047728" y="340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75" name="c"/>
            <p:cNvSpPr txBox="1"/>
            <p:nvPr/>
          </p:nvSpPr>
          <p:spPr>
            <a:xfrm>
              <a:off x="1047728" y="29252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77" name="Line"/>
          <p:cNvSpPr/>
          <p:nvPr/>
        </p:nvSpPr>
        <p:spPr>
          <a:xfrm>
            <a:off x="328466" y="5361998"/>
            <a:ext cx="3992133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8" name="Inspect Factors"/>
          <p:cNvSpPr txBox="1"/>
          <p:nvPr/>
        </p:nvSpPr>
        <p:spPr>
          <a:xfrm>
            <a:off x="328466" y="5328987"/>
            <a:ext cx="2013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Inspect Factors</a:t>
            </a:r>
          </a:p>
        </p:txBody>
      </p:sp>
      <p:sp>
        <p:nvSpPr>
          <p:cNvPr id="779" name="fct_count(f, sort = FALSE, prop = FALSE) Count the number of values with each level. fct_count(f)…"/>
          <p:cNvSpPr txBox="1"/>
          <p:nvPr/>
        </p:nvSpPr>
        <p:spPr>
          <a:xfrm>
            <a:off x="2540461" y="5710598"/>
            <a:ext cx="1853673" cy="1786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fct_count(</a:t>
            </a:r>
            <a:r>
              <a:t>f, sort = FALSE, prop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Count the number of values with each level.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fct_count(f)</a:t>
            </a:r>
            <a:endParaRPr i="1"/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fct_match(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lvls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Check for lvls in f.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fct_match(f, "a")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fct_unique(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the unique values, removing duplicates.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fct_unique(f)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501114" y="5760710"/>
            <a:ext cx="1425576" cy="783644"/>
            <a:chOff x="0" y="0"/>
            <a:chExt cx="1425575" cy="783642"/>
          </a:xfrm>
        </p:grpSpPr>
        <p:grpSp>
          <p:nvGrpSpPr>
            <p:cNvPr id="788" name="Group"/>
            <p:cNvGrpSpPr/>
            <p:nvPr/>
          </p:nvGrpSpPr>
          <p:grpSpPr>
            <a:xfrm>
              <a:off x="0" y="19394"/>
              <a:ext cx="1425575" cy="764249"/>
              <a:chOff x="0" y="0"/>
              <a:chExt cx="1425575" cy="764248"/>
            </a:xfrm>
          </p:grpSpPr>
          <p:sp>
            <p:nvSpPr>
              <p:cNvPr id="780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781" name="Table"/>
              <p:cNvGraphicFramePr/>
              <p:nvPr/>
            </p:nvGraphicFramePr>
            <p:xfrm>
              <a:off x="1019175" y="2248"/>
              <a:ext cx="406400" cy="762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f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5458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n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54585F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2" name="Table"/>
              <p:cNvGraphicFramePr/>
              <p:nvPr/>
            </p:nvGraphicFramePr>
            <p:xfrm>
              <a:off x="0" y="0"/>
              <a:ext cx="228600" cy="762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787" name="Group"/>
              <p:cNvGrpSpPr/>
              <p:nvPr/>
            </p:nvGrpSpPr>
            <p:grpSpPr>
              <a:xfrm>
                <a:off x="260349" y="19877"/>
                <a:ext cx="301605" cy="507173"/>
                <a:chOff x="0" y="0"/>
                <a:chExt cx="301604" cy="507171"/>
              </a:xfrm>
            </p:grpSpPr>
            <p:sp>
              <p:nvSpPr>
                <p:cNvPr id="783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84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85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86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sp>
          <p:nvSpPr>
            <p:cNvPr id="789" name="c"/>
            <p:cNvSpPr txBox="1"/>
            <p:nvPr/>
          </p:nvSpPr>
          <p:spPr>
            <a:xfrm>
              <a:off x="1076325" y="5462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0" name="a"/>
            <p:cNvSpPr txBox="1"/>
            <p:nvPr/>
          </p:nvSpPr>
          <p:spPr>
            <a:xfrm>
              <a:off x="10763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1" name="b"/>
            <p:cNvSpPr txBox="1"/>
            <p:nvPr/>
          </p:nvSpPr>
          <p:spPr>
            <a:xfrm>
              <a:off x="1076325" y="3727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92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3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4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5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96" name="b"/>
            <p:cNvSpPr txBox="1"/>
            <p:nvPr/>
          </p:nvSpPr>
          <p:spPr>
            <a:xfrm>
              <a:off x="441920" y="16878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97" name="a"/>
            <p:cNvSpPr txBox="1"/>
            <p:nvPr/>
          </p:nvSpPr>
          <p:spPr>
            <a:xfrm>
              <a:off x="441920" y="1889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8" name="c"/>
            <p:cNvSpPr txBox="1"/>
            <p:nvPr/>
          </p:nvSpPr>
          <p:spPr>
            <a:xfrm>
              <a:off x="441920" y="30802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501114" y="6829119"/>
            <a:ext cx="1695515" cy="656645"/>
            <a:chOff x="0" y="0"/>
            <a:chExt cx="1695513" cy="656643"/>
          </a:xfrm>
        </p:grpSpPr>
        <p:sp>
          <p:nvSpPr>
            <p:cNvPr id="800" name="Line"/>
            <p:cNvSpPr/>
            <p:nvPr/>
          </p:nvSpPr>
          <p:spPr>
            <a:xfrm>
              <a:off x="699419" y="312140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01" name="Table"/>
            <p:cNvGraphicFramePr/>
            <p:nvPr/>
          </p:nvGraphicFramePr>
          <p:xfrm>
            <a:off x="1044575" y="4704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A7CA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2" name="1 =…"/>
            <p:cNvSpPr txBox="1"/>
            <p:nvPr/>
          </p:nvSpPr>
          <p:spPr>
            <a:xfrm>
              <a:off x="1279524" y="41521"/>
              <a:ext cx="259203" cy="360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</a:p>
          </p:txBody>
        </p:sp>
        <p:sp>
          <p:nvSpPr>
            <p:cNvPr id="803" name="Square"/>
            <p:cNvSpPr/>
            <p:nvPr/>
          </p:nvSpPr>
          <p:spPr>
            <a:xfrm>
              <a:off x="1454128" y="51874"/>
              <a:ext cx="127001" cy="121709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4" name="Square"/>
            <p:cNvSpPr/>
            <p:nvPr/>
          </p:nvSpPr>
          <p:spPr>
            <a:xfrm>
              <a:off x="1454128" y="194102"/>
              <a:ext cx="127001" cy="12170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809" name="Group"/>
            <p:cNvGrpSpPr/>
            <p:nvPr/>
          </p:nvGrpSpPr>
          <p:grpSpPr>
            <a:xfrm>
              <a:off x="0" y="19394"/>
              <a:ext cx="561954" cy="584201"/>
              <a:chOff x="0" y="0"/>
              <a:chExt cx="561953" cy="584200"/>
            </a:xfrm>
          </p:grpSpPr>
          <p:graphicFrame>
            <p:nvGraphicFramePr>
              <p:cNvPr id="805" name="Table"/>
              <p:cNvGraphicFramePr/>
              <p:nvPr/>
            </p:nvGraphicFramePr>
            <p:xfrm>
              <a:off x="0" y="0"/>
              <a:ext cx="228600" cy="584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06" name="1 =…"/>
              <p:cNvSpPr txBox="1"/>
              <p:nvPr/>
            </p:nvSpPr>
            <p:spPr>
              <a:xfrm>
                <a:off x="260349" y="19877"/>
                <a:ext cx="259203" cy="34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</p:txBody>
          </p:sp>
          <p:sp>
            <p:nvSpPr>
              <p:cNvPr id="807" name="Square"/>
              <p:cNvSpPr/>
              <p:nvPr/>
            </p:nvSpPr>
            <p:spPr>
              <a:xfrm>
                <a:off x="434953" y="30231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08" name="Square"/>
              <p:cNvSpPr/>
              <p:nvPr/>
            </p:nvSpPr>
            <p:spPr>
              <a:xfrm>
                <a:off x="434953" y="172458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810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11" name="b"/>
            <p:cNvSpPr txBox="1"/>
            <p:nvPr/>
          </p:nvSpPr>
          <p:spPr>
            <a:xfrm>
              <a:off x="1076325" y="1949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12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13" name="a"/>
            <p:cNvSpPr txBox="1"/>
            <p:nvPr/>
          </p:nvSpPr>
          <p:spPr>
            <a:xfrm>
              <a:off x="57150" y="35350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14" name="b"/>
            <p:cNvSpPr txBox="1"/>
            <p:nvPr/>
          </p:nvSpPr>
          <p:spPr>
            <a:xfrm>
              <a:off x="57150" y="19272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15" name="b"/>
            <p:cNvSpPr txBox="1"/>
            <p:nvPr/>
          </p:nvSpPr>
          <p:spPr>
            <a:xfrm>
              <a:off x="441920" y="1718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16" name="a"/>
            <p:cNvSpPr txBox="1"/>
            <p:nvPr/>
          </p:nvSpPr>
          <p:spPr>
            <a:xfrm>
              <a:off x="441920" y="219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17" name="b"/>
            <p:cNvSpPr txBox="1"/>
            <p:nvPr/>
          </p:nvSpPr>
          <p:spPr>
            <a:xfrm>
              <a:off x="1456149" y="1718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18" name="a"/>
            <p:cNvSpPr txBox="1"/>
            <p:nvPr/>
          </p:nvSpPr>
          <p:spPr>
            <a:xfrm>
              <a:off x="1456149" y="219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57" name="Group"/>
          <p:cNvGrpSpPr/>
          <p:nvPr/>
        </p:nvGrpSpPr>
        <p:grpSpPr>
          <a:xfrm>
            <a:off x="501114" y="8112764"/>
            <a:ext cx="1809730" cy="783644"/>
            <a:chOff x="0" y="0"/>
            <a:chExt cx="1809729" cy="783643"/>
          </a:xfrm>
        </p:grpSpPr>
        <p:grpSp>
          <p:nvGrpSpPr>
            <p:cNvPr id="841" name="Group"/>
            <p:cNvGrpSpPr/>
            <p:nvPr/>
          </p:nvGrpSpPr>
          <p:grpSpPr>
            <a:xfrm>
              <a:off x="0" y="16542"/>
              <a:ext cx="1809730" cy="767102"/>
              <a:chOff x="0" y="6694"/>
              <a:chExt cx="1809729" cy="767101"/>
            </a:xfrm>
          </p:grpSpPr>
          <p:grpSp>
            <p:nvGrpSpPr>
              <p:cNvPr id="826" name="Group"/>
              <p:cNvGrpSpPr/>
              <p:nvPr/>
            </p:nvGrpSpPr>
            <p:grpSpPr>
              <a:xfrm>
                <a:off x="1285875" y="11795"/>
                <a:ext cx="523855" cy="762001"/>
                <a:chOff x="0" y="0"/>
                <a:chExt cx="523853" cy="762000"/>
              </a:xfrm>
            </p:grpSpPr>
            <p:graphicFrame>
              <p:nvGraphicFramePr>
                <p:cNvPr id="820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7ACD6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25" name="Group"/>
                <p:cNvGrpSpPr/>
                <p:nvPr/>
              </p:nvGrpSpPr>
              <p:grpSpPr>
                <a:xfrm>
                  <a:off x="2349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821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822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CF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23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rgbClr val="7349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24" name="Square"/>
                  <p:cNvSpPr/>
                  <p:nvPr/>
                </p:nvSpPr>
                <p:spPr>
                  <a:xfrm>
                    <a:off x="161904" y="294807"/>
                    <a:ext cx="127001" cy="121710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832" name="Group"/>
              <p:cNvGrpSpPr/>
              <p:nvPr/>
            </p:nvGrpSpPr>
            <p:grpSpPr>
              <a:xfrm>
                <a:off x="0" y="9547"/>
                <a:ext cx="511154" cy="762001"/>
                <a:chOff x="0" y="0"/>
                <a:chExt cx="511153" cy="762000"/>
              </a:xfrm>
            </p:grpSpPr>
            <p:graphicFrame>
              <p:nvGraphicFramePr>
                <p:cNvPr id="82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31" name="Group"/>
                <p:cNvGrpSpPr/>
                <p:nvPr/>
              </p:nvGrpSpPr>
              <p:grpSpPr>
                <a:xfrm>
                  <a:off x="2222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828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829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D0AE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30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838" name="Group"/>
              <p:cNvGrpSpPr/>
              <p:nvPr/>
            </p:nvGrpSpPr>
            <p:grpSpPr>
              <a:xfrm>
                <a:off x="633412" y="6694"/>
                <a:ext cx="511155" cy="762001"/>
                <a:chOff x="0" y="0"/>
                <a:chExt cx="511153" cy="762000"/>
              </a:xfrm>
            </p:grpSpPr>
            <p:graphicFrame>
              <p:nvGraphicFramePr>
                <p:cNvPr id="83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7ACD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37" name="Group"/>
                <p:cNvGrpSpPr/>
                <p:nvPr/>
              </p:nvGrpSpPr>
              <p:grpSpPr>
                <a:xfrm>
                  <a:off x="2222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83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835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D0AE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36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sp>
            <p:nvSpPr>
              <p:cNvPr id="839" name="+"/>
              <p:cNvSpPr txBox="1"/>
              <p:nvPr/>
            </p:nvSpPr>
            <p:spPr>
              <a:xfrm>
                <a:off x="554867" y="61083"/>
                <a:ext cx="127001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+</a:t>
                </a:r>
              </a:p>
            </p:txBody>
          </p:sp>
          <p:sp>
            <p:nvSpPr>
              <p:cNvPr id="840" name="="/>
              <p:cNvSpPr txBox="1"/>
              <p:nvPr/>
            </p:nvSpPr>
            <p:spPr>
              <a:xfrm>
                <a:off x="1190625" y="59928"/>
                <a:ext cx="127001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=</a:t>
                </a:r>
              </a:p>
            </p:txBody>
          </p:sp>
        </p:grpSp>
        <p:sp>
          <p:nvSpPr>
            <p:cNvPr id="842" name="a"/>
            <p:cNvSpPr txBox="1"/>
            <p:nvPr/>
          </p:nvSpPr>
          <p:spPr>
            <a:xfrm>
              <a:off x="1337246" y="2248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43" name="a"/>
            <p:cNvSpPr txBox="1"/>
            <p:nvPr/>
          </p:nvSpPr>
          <p:spPr>
            <a:xfrm>
              <a:off x="1337246" y="53355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44" name="c"/>
            <p:cNvSpPr txBox="1"/>
            <p:nvPr/>
          </p:nvSpPr>
          <p:spPr>
            <a:xfrm>
              <a:off x="1337246" y="18129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45" name="b"/>
            <p:cNvSpPr txBox="1"/>
            <p:nvPr/>
          </p:nvSpPr>
          <p:spPr>
            <a:xfrm>
              <a:off x="1337246" y="372775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46" name="a"/>
            <p:cNvSpPr txBox="1"/>
            <p:nvPr/>
          </p:nvSpPr>
          <p:spPr>
            <a:xfrm>
              <a:off x="51371" y="0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47" name="c"/>
            <p:cNvSpPr txBox="1"/>
            <p:nvPr/>
          </p:nvSpPr>
          <p:spPr>
            <a:xfrm>
              <a:off x="51371" y="179044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48" name="b"/>
            <p:cNvSpPr txBox="1"/>
            <p:nvPr/>
          </p:nvSpPr>
          <p:spPr>
            <a:xfrm>
              <a:off x="684784" y="9847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49" name="a"/>
            <p:cNvSpPr txBox="1"/>
            <p:nvPr/>
          </p:nvSpPr>
          <p:spPr>
            <a:xfrm>
              <a:off x="684784" y="17619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50" name="c"/>
            <p:cNvSpPr txBox="1"/>
            <p:nvPr/>
          </p:nvSpPr>
          <p:spPr>
            <a:xfrm>
              <a:off x="1679856" y="1675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51" name="a"/>
            <p:cNvSpPr txBox="1"/>
            <p:nvPr/>
          </p:nvSpPr>
          <p:spPr>
            <a:xfrm>
              <a:off x="1679856" y="1768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52" name="b"/>
            <p:cNvSpPr txBox="1"/>
            <p:nvPr/>
          </p:nvSpPr>
          <p:spPr>
            <a:xfrm>
              <a:off x="1679856" y="31951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53" name="c"/>
            <p:cNvSpPr txBox="1"/>
            <p:nvPr/>
          </p:nvSpPr>
          <p:spPr>
            <a:xfrm>
              <a:off x="383557" y="16347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54" name="a"/>
            <p:cNvSpPr txBox="1"/>
            <p:nvPr/>
          </p:nvSpPr>
          <p:spPr>
            <a:xfrm>
              <a:off x="383557" y="1358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55" name="a"/>
            <p:cNvSpPr txBox="1"/>
            <p:nvPr/>
          </p:nvSpPr>
          <p:spPr>
            <a:xfrm>
              <a:off x="1011015" y="1293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56" name="b"/>
            <p:cNvSpPr txBox="1"/>
            <p:nvPr/>
          </p:nvSpPr>
          <p:spPr>
            <a:xfrm>
              <a:off x="1011015" y="16486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910" name="Group"/>
          <p:cNvGrpSpPr/>
          <p:nvPr/>
        </p:nvGrpSpPr>
        <p:grpSpPr>
          <a:xfrm>
            <a:off x="1201237" y="9143598"/>
            <a:ext cx="1109608" cy="952647"/>
            <a:chOff x="0" y="0"/>
            <a:chExt cx="1109606" cy="952646"/>
          </a:xfrm>
        </p:grpSpPr>
        <p:grpSp>
          <p:nvGrpSpPr>
            <p:cNvPr id="907" name="Group"/>
            <p:cNvGrpSpPr/>
            <p:nvPr/>
          </p:nvGrpSpPr>
          <p:grpSpPr>
            <a:xfrm>
              <a:off x="6028" y="0"/>
              <a:ext cx="1062002" cy="952647"/>
              <a:chOff x="0" y="0"/>
              <a:chExt cx="1062001" cy="952646"/>
            </a:xfrm>
          </p:grpSpPr>
          <p:grpSp>
            <p:nvGrpSpPr>
              <p:cNvPr id="888" name="Group"/>
              <p:cNvGrpSpPr/>
              <p:nvPr/>
            </p:nvGrpSpPr>
            <p:grpSpPr>
              <a:xfrm>
                <a:off x="0" y="0"/>
                <a:ext cx="1051458" cy="952647"/>
                <a:chOff x="0" y="0"/>
                <a:chExt cx="1051457" cy="952646"/>
              </a:xfrm>
            </p:grpSpPr>
            <p:sp>
              <p:nvSpPr>
                <p:cNvPr id="858" name="Line"/>
                <p:cNvSpPr/>
                <p:nvPr/>
              </p:nvSpPr>
              <p:spPr>
                <a:xfrm>
                  <a:off x="475386" y="319961"/>
                  <a:ext cx="127001" cy="1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grpSp>
              <p:nvGrpSpPr>
                <p:cNvPr id="871" name="Group"/>
                <p:cNvGrpSpPr/>
                <p:nvPr/>
              </p:nvGrpSpPr>
              <p:grpSpPr>
                <a:xfrm>
                  <a:off x="0" y="2282"/>
                  <a:ext cx="396855" cy="948084"/>
                  <a:chOff x="0" y="0"/>
                  <a:chExt cx="396854" cy="948083"/>
                </a:xfrm>
              </p:grpSpPr>
              <p:grpSp>
                <p:nvGrpSpPr>
                  <p:cNvPr id="864" name="Group"/>
                  <p:cNvGrpSpPr/>
                  <p:nvPr/>
                </p:nvGrpSpPr>
                <p:grpSpPr>
                  <a:xfrm>
                    <a:off x="0" y="0"/>
                    <a:ext cx="396855" cy="602423"/>
                    <a:chOff x="0" y="0"/>
                    <a:chExt cx="396854" cy="602422"/>
                  </a:xfrm>
                </p:grpSpPr>
                <p:graphicFrame>
                  <p:nvGraphicFramePr>
                    <p:cNvPr id="859" name="Table"/>
                    <p:cNvGraphicFramePr/>
                    <p:nvPr/>
                  </p:nvGraphicFramePr>
                  <p:xfrm>
                    <a:off x="0" y="30922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satOff val="11793"/>
                                  <a:lumOff val="18243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63" name="Group"/>
                    <p:cNvGrpSpPr/>
                    <p:nvPr/>
                  </p:nvGrpSpPr>
                  <p:grpSpPr>
                    <a:xfrm>
                      <a:off x="196850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60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</p:txBody>
                  </p:sp>
                  <p:sp>
                    <p:nvSpPr>
                      <p:cNvPr id="861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62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870" name="Group"/>
                  <p:cNvGrpSpPr/>
                  <p:nvPr/>
                </p:nvGrpSpPr>
                <p:grpSpPr>
                  <a:xfrm>
                    <a:off x="0" y="345661"/>
                    <a:ext cx="396855" cy="602423"/>
                    <a:chOff x="0" y="0"/>
                    <a:chExt cx="396854" cy="602422"/>
                  </a:xfrm>
                </p:grpSpPr>
                <p:graphicFrame>
                  <p:nvGraphicFramePr>
                    <p:cNvPr id="865" name="Table"/>
                    <p:cNvGraphicFramePr/>
                    <p:nvPr/>
                  </p:nvGraphicFramePr>
                  <p:xfrm>
                    <a:off x="0" y="30922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rgbClr val="D1AED4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hueOff val="112646"/>
                                  <a:satOff val="4570"/>
                                  <a:lumOff val="-19624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69" name="Group"/>
                    <p:cNvGrpSpPr/>
                    <p:nvPr/>
                  </p:nvGrpSpPr>
                  <p:grpSpPr>
                    <a:xfrm>
                      <a:off x="196850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66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</p:txBody>
                  </p:sp>
                  <p:sp>
                    <p:nvSpPr>
                      <p:cNvPr id="867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rgbClr val="D1AED4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68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hueOff val="112646"/>
                          <a:satOff val="4570"/>
                          <a:lumOff val="-19624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</p:grpSp>
            <p:grpSp>
              <p:nvGrpSpPr>
                <p:cNvPr id="887" name="Group"/>
                <p:cNvGrpSpPr/>
                <p:nvPr/>
              </p:nvGrpSpPr>
              <p:grpSpPr>
                <a:xfrm>
                  <a:off x="653874" y="0"/>
                  <a:ext cx="397584" cy="952647"/>
                  <a:chOff x="0" y="0"/>
                  <a:chExt cx="397583" cy="952646"/>
                </a:xfrm>
              </p:grpSpPr>
              <p:grpSp>
                <p:nvGrpSpPr>
                  <p:cNvPr id="876" name="Group"/>
                  <p:cNvGrpSpPr/>
                  <p:nvPr/>
                </p:nvGrpSpPr>
                <p:grpSpPr>
                  <a:xfrm>
                    <a:off x="197579" y="352985"/>
                    <a:ext cx="200005" cy="368301"/>
                    <a:chOff x="0" y="0"/>
                    <a:chExt cx="200004" cy="368300"/>
                  </a:xfrm>
                </p:grpSpPr>
                <p:sp>
                  <p:nvSpPr>
                    <p:cNvPr id="872" name="1 =…"/>
                    <p:cNvSpPr txBox="1"/>
                    <p:nvPr/>
                  </p:nvSpPr>
                  <p:spPr>
                    <a:xfrm>
                      <a:off x="0" y="0"/>
                      <a:ext cx="139700" cy="3683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873" name="Square"/>
                    <p:cNvSpPr/>
                    <p:nvPr/>
                  </p:nvSpPr>
                  <p:spPr>
                    <a:xfrm>
                      <a:off x="123804" y="61153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874" name="Square"/>
                    <p:cNvSpPr/>
                    <p:nvPr/>
                  </p:nvSpPr>
                  <p:spPr>
                    <a:xfrm>
                      <a:off x="123804" y="152580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875" name="Square"/>
                    <p:cNvSpPr/>
                    <p:nvPr/>
                  </p:nvSpPr>
                  <p:spPr>
                    <a:xfrm>
                      <a:off x="123804" y="244007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883" name="Group"/>
                  <p:cNvGrpSpPr/>
                  <p:nvPr/>
                </p:nvGrpSpPr>
                <p:grpSpPr>
                  <a:xfrm>
                    <a:off x="0" y="0"/>
                    <a:ext cx="391679" cy="606986"/>
                    <a:chOff x="0" y="0"/>
                    <a:chExt cx="391678" cy="606985"/>
                  </a:xfrm>
                </p:grpSpPr>
                <p:graphicFrame>
                  <p:nvGraphicFramePr>
                    <p:cNvPr id="877" name="Table"/>
                    <p:cNvGraphicFramePr/>
                    <p:nvPr/>
                  </p:nvGraphicFramePr>
                  <p:xfrm>
                    <a:off x="0" y="35485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satOff val="11793"/>
                                  <a:lumOff val="18243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82" name="Group"/>
                    <p:cNvGrpSpPr/>
                    <p:nvPr/>
                  </p:nvGrpSpPr>
                  <p:grpSpPr>
                    <a:xfrm>
                      <a:off x="191674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78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3 =</a:t>
                        </a:r>
                      </a:p>
                    </p:txBody>
                  </p:sp>
                  <p:sp>
                    <p:nvSpPr>
                      <p:cNvPr id="879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80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81" name="Square"/>
                      <p:cNvSpPr/>
                      <p:nvPr/>
                    </p:nvSpPr>
                    <p:spPr>
                      <a:xfrm>
                        <a:off x="123804" y="244007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hueOff val="112646"/>
                          <a:satOff val="4570"/>
                          <a:lumOff val="-19624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  <p:graphicFrame>
                <p:nvGraphicFramePr>
                  <p:cNvPr id="884" name="Table"/>
                  <p:cNvGraphicFramePr/>
                  <p:nvPr/>
                </p:nvGraphicFramePr>
                <p:xfrm>
                  <a:off x="0" y="381146"/>
                  <a:ext cx="177800" cy="571501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27000"/>
                      </a:tblGrid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754DA4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431579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885" name="2"/>
                  <p:cNvSpPr txBox="1"/>
                  <p:nvPr/>
                </p:nvSpPr>
                <p:spPr>
                  <a:xfrm>
                    <a:off x="44450" y="518844"/>
                    <a:ext cx="88900" cy="14624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 algn="ctr" defTabSz="560831">
                      <a:lnSpc>
                        <a:spcPct val="80000"/>
                      </a:lnSpc>
                      <a:spcBef>
                        <a:spcPts val="0"/>
                      </a:spcBef>
                      <a:defRPr sz="959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>
                      <a:defRPr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rPr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rPr>
                      <a:t>2</a:t>
                    </a:r>
                  </a:p>
                </p:txBody>
              </p:sp>
              <p:graphicFrame>
                <p:nvGraphicFramePr>
                  <p:cNvPr id="886" name="Table"/>
                  <p:cNvGraphicFramePr/>
                  <p:nvPr/>
                </p:nvGraphicFramePr>
                <p:xfrm>
                  <a:off x="0" y="381146"/>
                  <a:ext cx="177800" cy="571501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27000"/>
                      </a:tblGrid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D1AED4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6">
                                <a:hueOff val="112646"/>
                                <a:satOff val="4570"/>
                                <a:lumOff val="-19624"/>
                              </a:schemeClr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</a:tbl>
                  </a:graphicData>
                </a:graphic>
              </p:graphicFrame>
            </p:grpSp>
          </p:grpSp>
          <p:sp>
            <p:nvSpPr>
              <p:cNvPr id="889" name="a"/>
              <p:cNvSpPr txBox="1"/>
              <p:nvPr/>
            </p:nvSpPr>
            <p:spPr>
              <a:xfrm>
                <a:off x="698324" y="387496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90" name="c"/>
              <p:cNvSpPr txBox="1"/>
              <p:nvPr/>
            </p:nvSpPr>
            <p:spPr>
              <a:xfrm>
                <a:off x="698324" y="506144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c</a:t>
                </a:r>
              </a:p>
            </p:txBody>
          </p:sp>
          <p:sp>
            <p:nvSpPr>
              <p:cNvPr id="891" name="a"/>
              <p:cNvSpPr txBox="1"/>
              <p:nvPr/>
            </p:nvSpPr>
            <p:spPr>
              <a:xfrm>
                <a:off x="44450" y="39554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92" name="b"/>
              <p:cNvSpPr txBox="1"/>
              <p:nvPr/>
            </p:nvSpPr>
            <p:spPr>
              <a:xfrm>
                <a:off x="44450" y="170902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b</a:t>
                </a:r>
              </a:p>
            </p:txBody>
          </p:sp>
          <p:sp>
            <p:nvSpPr>
              <p:cNvPr id="893" name="c"/>
              <p:cNvSpPr txBox="1"/>
              <p:nvPr/>
            </p:nvSpPr>
            <p:spPr>
              <a:xfrm>
                <a:off x="44450" y="503863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c</a:t>
                </a:r>
              </a:p>
            </p:txBody>
          </p:sp>
          <p:sp>
            <p:nvSpPr>
              <p:cNvPr id="894" name="a"/>
              <p:cNvSpPr txBox="1"/>
              <p:nvPr/>
            </p:nvSpPr>
            <p:spPr>
              <a:xfrm>
                <a:off x="44450" y="385215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95" name="a"/>
              <p:cNvSpPr txBox="1"/>
              <p:nvPr/>
            </p:nvSpPr>
            <p:spPr>
              <a:xfrm>
                <a:off x="698324" y="41835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96" name="b"/>
              <p:cNvSpPr txBox="1"/>
              <p:nvPr/>
            </p:nvSpPr>
            <p:spPr>
              <a:xfrm>
                <a:off x="698324" y="173183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b</a:t>
                </a:r>
              </a:p>
            </p:txBody>
          </p:sp>
          <p:sp>
            <p:nvSpPr>
              <p:cNvPr id="897" name="b"/>
              <p:cNvSpPr txBox="1"/>
              <p:nvPr/>
            </p:nvSpPr>
            <p:spPr>
              <a:xfrm>
                <a:off x="301537" y="130512"/>
                <a:ext cx="114301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98" name="a"/>
              <p:cNvSpPr txBox="1"/>
              <p:nvPr/>
            </p:nvSpPr>
            <p:spPr>
              <a:xfrm>
                <a:off x="301537" y="33331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99" name="b"/>
              <p:cNvSpPr txBox="1"/>
              <p:nvPr/>
            </p:nvSpPr>
            <p:spPr>
              <a:xfrm>
                <a:off x="947701" y="129496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900" name="a"/>
              <p:cNvSpPr txBox="1"/>
              <p:nvPr/>
            </p:nvSpPr>
            <p:spPr>
              <a:xfrm>
                <a:off x="947701" y="31457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901" name="c"/>
              <p:cNvSpPr txBox="1"/>
              <p:nvPr/>
            </p:nvSpPr>
            <p:spPr>
              <a:xfrm>
                <a:off x="947701" y="208466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902" name="b"/>
              <p:cNvSpPr txBox="1"/>
              <p:nvPr/>
            </p:nvSpPr>
            <p:spPr>
              <a:xfrm>
                <a:off x="947701" y="476568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903" name="a"/>
              <p:cNvSpPr txBox="1"/>
              <p:nvPr/>
            </p:nvSpPr>
            <p:spPr>
              <a:xfrm>
                <a:off x="947701" y="391229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904" name="c"/>
              <p:cNvSpPr txBox="1"/>
              <p:nvPr/>
            </p:nvSpPr>
            <p:spPr>
              <a:xfrm>
                <a:off x="947701" y="568238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905" name="a"/>
              <p:cNvSpPr txBox="1"/>
              <p:nvPr/>
            </p:nvSpPr>
            <p:spPr>
              <a:xfrm>
                <a:off x="301537" y="381065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906" name="c"/>
              <p:cNvSpPr txBox="1"/>
              <p:nvPr/>
            </p:nvSpPr>
            <p:spPr>
              <a:xfrm>
                <a:off x="301537" y="472735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08" name="Rounded Rectangle"/>
            <p:cNvSpPr/>
            <p:nvPr/>
          </p:nvSpPr>
          <p:spPr>
            <a:xfrm>
              <a:off x="0" y="12109"/>
              <a:ext cx="452907" cy="705353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909" name="Rounded Rectangle"/>
            <p:cNvSpPr/>
            <p:nvPr/>
          </p:nvSpPr>
          <p:spPr>
            <a:xfrm>
              <a:off x="656700" y="14399"/>
              <a:ext cx="452907" cy="705354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911" name="fct_reorder(.f, .x, .fun = median,  ..., .desc = FALSE) Reorder levels by their relationship with another variable.…"/>
          <p:cNvSpPr txBox="1"/>
          <p:nvPr/>
        </p:nvSpPr>
        <p:spPr>
          <a:xfrm>
            <a:off x="6721648" y="7642225"/>
            <a:ext cx="2173853" cy="250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fct_reorder(</a:t>
            </a:r>
            <a:r>
              <a:t>.f, .x, .fun = median, </a:t>
            </a:r>
            <a:br/>
            <a:r>
              <a:t>..., .desc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their relationship with another variable.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boxplot(data = PlantGrowth, </a:t>
            </a:r>
            <a:br/>
            <a:r>
              <a:t>     weight ~ reorder(group, weight))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fct_reorder2(</a:t>
            </a:r>
            <a:r>
              <a:t>.f, .x, .y, .fun = last2, ..., .desc = TRUE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their final values when plotted with two other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ggplot(diamonds,aes(carat, price, </a:t>
            </a:r>
            <a:br/>
            <a:r>
              <a:t>     color = fct_reorder2(color, carat, </a:t>
            </a:r>
            <a:br/>
            <a:r>
              <a:t>     price))) + geom_smooth()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